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10">
  <p:sldMasterIdLst>
    <p:sldMasterId id="2147483684" r:id="rId1"/>
  </p:sldMasterIdLst>
  <p:notesMasterIdLst>
    <p:notesMasterId r:id="rId27"/>
  </p:notesMasterIdLst>
  <p:handoutMasterIdLst>
    <p:handoutMasterId r:id="rId28"/>
  </p:handoutMasterIdLst>
  <p:sldIdLst>
    <p:sldId id="256" r:id="rId2"/>
    <p:sldId id="291" r:id="rId3"/>
    <p:sldId id="257" r:id="rId4"/>
    <p:sldId id="258" r:id="rId5"/>
    <p:sldId id="285" r:id="rId6"/>
    <p:sldId id="297" r:id="rId7"/>
    <p:sldId id="290" r:id="rId8"/>
    <p:sldId id="295" r:id="rId9"/>
    <p:sldId id="281" r:id="rId10"/>
    <p:sldId id="280" r:id="rId11"/>
    <p:sldId id="284" r:id="rId12"/>
    <p:sldId id="282" r:id="rId13"/>
    <p:sldId id="294" r:id="rId14"/>
    <p:sldId id="283" r:id="rId15"/>
    <p:sldId id="287" r:id="rId16"/>
    <p:sldId id="286" r:id="rId17"/>
    <p:sldId id="288" r:id="rId18"/>
    <p:sldId id="289" r:id="rId19"/>
    <p:sldId id="296" r:id="rId20"/>
    <p:sldId id="298" r:id="rId21"/>
    <p:sldId id="292" r:id="rId22"/>
    <p:sldId id="300" r:id="rId23"/>
    <p:sldId id="301" r:id="rId24"/>
    <p:sldId id="302" r:id="rId25"/>
    <p:sldId id="303" r:id="rId26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9305F8C-FCBA-418E-9BC3-D541EF1D43FF}" v="242" dt="2020-10-25T20:27:41.69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等深淺樣式 2 - 輔色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1010" autoAdjust="0"/>
  </p:normalViewPr>
  <p:slideViewPr>
    <p:cSldViewPr>
      <p:cViewPr>
        <p:scale>
          <a:sx n="100" d="100"/>
          <a:sy n="100" d="100"/>
        </p:scale>
        <p:origin x="-1944" y="-300"/>
      </p:cViewPr>
      <p:guideLst>
        <p:guide orient="horz" pos="2160"/>
        <p:guide pos="2880"/>
      </p:guideLst>
    </p:cSldViewPr>
  </p:slideViewPr>
  <p:notesTextViewPr>
    <p:cViewPr>
      <p:scale>
        <a:sx n="75" d="100"/>
        <a:sy n="75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Relationship Id="rId35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彥邦 陳" userId="6ed30bb784a05e11" providerId="LiveId" clId="{29305F8C-FCBA-418E-9BC3-D541EF1D43FF}"/>
    <pc:docChg chg="undo redo custSel addSld delSld modSld">
      <pc:chgData name="彥邦 陳" userId="6ed30bb784a05e11" providerId="LiveId" clId="{29305F8C-FCBA-418E-9BC3-D541EF1D43FF}" dt="2020-10-25T20:29:11.377" v="1682"/>
      <pc:docMkLst>
        <pc:docMk/>
      </pc:docMkLst>
      <pc:sldChg chg="modSp">
        <pc:chgData name="彥邦 陳" userId="6ed30bb784a05e11" providerId="LiveId" clId="{29305F8C-FCBA-418E-9BC3-D541EF1D43FF}" dt="2020-10-25T20:24:32.147" v="1673" actId="1076"/>
        <pc:sldMkLst>
          <pc:docMk/>
          <pc:sldMk cId="3549313453" sldId="257"/>
        </pc:sldMkLst>
        <pc:picChg chg="mod">
          <ac:chgData name="彥邦 陳" userId="6ed30bb784a05e11" providerId="LiveId" clId="{29305F8C-FCBA-418E-9BC3-D541EF1D43FF}" dt="2020-10-25T20:24:32.147" v="1673" actId="1076"/>
          <ac:picMkLst>
            <pc:docMk/>
            <pc:sldMk cId="3549313453" sldId="257"/>
            <ac:picMk id="1027" creationId="{00000000-0000-0000-0000-000000000000}"/>
          </ac:picMkLst>
        </pc:picChg>
      </pc:sldChg>
      <pc:sldChg chg="modSp mod">
        <pc:chgData name="彥邦 陳" userId="6ed30bb784a05e11" providerId="LiveId" clId="{29305F8C-FCBA-418E-9BC3-D541EF1D43FF}" dt="2020-10-25T19:44:14.118" v="901"/>
        <pc:sldMkLst>
          <pc:docMk/>
          <pc:sldMk cId="2941166146" sldId="258"/>
        </pc:sldMkLst>
        <pc:spChg chg="mod">
          <ac:chgData name="彥邦 陳" userId="6ed30bb784a05e11" providerId="LiveId" clId="{29305F8C-FCBA-418E-9BC3-D541EF1D43FF}" dt="2020-10-25T19:44:14.118" v="901"/>
          <ac:spMkLst>
            <pc:docMk/>
            <pc:sldMk cId="2941166146" sldId="258"/>
            <ac:spMk id="3" creationId="{00000000-0000-0000-0000-000000000000}"/>
          </ac:spMkLst>
        </pc:spChg>
      </pc:sldChg>
      <pc:sldChg chg="del">
        <pc:chgData name="彥邦 陳" userId="6ed30bb784a05e11" providerId="LiveId" clId="{29305F8C-FCBA-418E-9BC3-D541EF1D43FF}" dt="2020-10-25T20:24:20.690" v="1669" actId="2696"/>
        <pc:sldMkLst>
          <pc:docMk/>
          <pc:sldMk cId="1222002151" sldId="260"/>
        </pc:sldMkLst>
      </pc:sldChg>
      <pc:sldChg chg="del">
        <pc:chgData name="彥邦 陳" userId="6ed30bb784a05e11" providerId="LiveId" clId="{29305F8C-FCBA-418E-9BC3-D541EF1D43FF}" dt="2020-10-25T20:24:07.945" v="1666" actId="2696"/>
        <pc:sldMkLst>
          <pc:docMk/>
          <pc:sldMk cId="1908067249" sldId="263"/>
        </pc:sldMkLst>
      </pc:sldChg>
      <pc:sldChg chg="modSp mod">
        <pc:chgData name="彥邦 陳" userId="6ed30bb784a05e11" providerId="LiveId" clId="{29305F8C-FCBA-418E-9BC3-D541EF1D43FF}" dt="2020-10-25T20:29:07.112" v="1680" actId="21"/>
        <pc:sldMkLst>
          <pc:docMk/>
          <pc:sldMk cId="1073905795" sldId="268"/>
        </pc:sldMkLst>
        <pc:spChg chg="mod">
          <ac:chgData name="彥邦 陳" userId="6ed30bb784a05e11" providerId="LiveId" clId="{29305F8C-FCBA-418E-9BC3-D541EF1D43FF}" dt="2020-10-25T20:29:07.112" v="1680" actId="21"/>
          <ac:spMkLst>
            <pc:docMk/>
            <pc:sldMk cId="1073905795" sldId="268"/>
            <ac:spMk id="3" creationId="{00000000-0000-0000-0000-000000000000}"/>
          </ac:spMkLst>
        </pc:spChg>
      </pc:sldChg>
      <pc:sldChg chg="del">
        <pc:chgData name="彥邦 陳" userId="6ed30bb784a05e11" providerId="LiveId" clId="{29305F8C-FCBA-418E-9BC3-D541EF1D43FF}" dt="2020-10-25T20:24:15.143" v="1668" actId="2696"/>
        <pc:sldMkLst>
          <pc:docMk/>
          <pc:sldMk cId="1622021244" sldId="274"/>
        </pc:sldMkLst>
      </pc:sldChg>
      <pc:sldChg chg="del">
        <pc:chgData name="彥邦 陳" userId="6ed30bb784a05e11" providerId="LiveId" clId="{29305F8C-FCBA-418E-9BC3-D541EF1D43FF}" dt="2020-10-25T20:24:11.724" v="1667" actId="2696"/>
        <pc:sldMkLst>
          <pc:docMk/>
          <pc:sldMk cId="560385247" sldId="277"/>
        </pc:sldMkLst>
      </pc:sldChg>
      <pc:sldChg chg="modSp mod">
        <pc:chgData name="彥邦 陳" userId="6ed30bb784a05e11" providerId="LiveId" clId="{29305F8C-FCBA-418E-9BC3-D541EF1D43FF}" dt="2020-10-25T19:43:55.507" v="887"/>
        <pc:sldMkLst>
          <pc:docMk/>
          <pc:sldMk cId="2506717029" sldId="280"/>
        </pc:sldMkLst>
        <pc:spChg chg="mod">
          <ac:chgData name="彥邦 陳" userId="6ed30bb784a05e11" providerId="LiveId" clId="{29305F8C-FCBA-418E-9BC3-D541EF1D43FF}" dt="2020-10-25T19:43:55.507" v="887"/>
          <ac:spMkLst>
            <pc:docMk/>
            <pc:sldMk cId="2506717029" sldId="280"/>
            <ac:spMk id="6" creationId="{00000000-0000-0000-0000-000000000000}"/>
          </ac:spMkLst>
        </pc:spChg>
      </pc:sldChg>
      <pc:sldChg chg="modSp mod">
        <pc:chgData name="彥邦 陳" userId="6ed30bb784a05e11" providerId="LiveId" clId="{29305F8C-FCBA-418E-9BC3-D541EF1D43FF}" dt="2020-10-25T19:43:29.389" v="870"/>
        <pc:sldMkLst>
          <pc:docMk/>
          <pc:sldMk cId="3610828327" sldId="281"/>
        </pc:sldMkLst>
        <pc:spChg chg="mod">
          <ac:chgData name="彥邦 陳" userId="6ed30bb784a05e11" providerId="LiveId" clId="{29305F8C-FCBA-418E-9BC3-D541EF1D43FF}" dt="2020-10-25T19:43:29.389" v="870"/>
          <ac:spMkLst>
            <pc:docMk/>
            <pc:sldMk cId="3610828327" sldId="281"/>
            <ac:spMk id="6" creationId="{00000000-0000-0000-0000-000000000000}"/>
          </ac:spMkLst>
        </pc:spChg>
      </pc:sldChg>
      <pc:sldChg chg="modSp mod">
        <pc:chgData name="彥邦 陳" userId="6ed30bb784a05e11" providerId="LiveId" clId="{29305F8C-FCBA-418E-9BC3-D541EF1D43FF}" dt="2020-10-25T20:27:41.691" v="1676"/>
        <pc:sldMkLst>
          <pc:docMk/>
          <pc:sldMk cId="3843926214" sldId="282"/>
        </pc:sldMkLst>
        <pc:spChg chg="mod">
          <ac:chgData name="彥邦 陳" userId="6ed30bb784a05e11" providerId="LiveId" clId="{29305F8C-FCBA-418E-9BC3-D541EF1D43FF}" dt="2020-10-25T20:27:41.691" v="1676"/>
          <ac:spMkLst>
            <pc:docMk/>
            <pc:sldMk cId="3843926214" sldId="282"/>
            <ac:spMk id="7" creationId="{00000000-0000-0000-0000-000000000000}"/>
          </ac:spMkLst>
        </pc:spChg>
      </pc:sldChg>
      <pc:sldChg chg="modSp mod">
        <pc:chgData name="彥邦 陳" userId="6ed30bb784a05e11" providerId="LiveId" clId="{29305F8C-FCBA-418E-9BC3-D541EF1D43FF}" dt="2020-10-25T19:37:27.214" v="758" actId="14100"/>
        <pc:sldMkLst>
          <pc:docMk/>
          <pc:sldMk cId="2092703304" sldId="283"/>
        </pc:sldMkLst>
        <pc:spChg chg="mod">
          <ac:chgData name="彥邦 陳" userId="6ed30bb784a05e11" providerId="LiveId" clId="{29305F8C-FCBA-418E-9BC3-D541EF1D43FF}" dt="2020-10-25T19:05:53.280" v="22"/>
          <ac:spMkLst>
            <pc:docMk/>
            <pc:sldMk cId="2092703304" sldId="283"/>
            <ac:spMk id="11" creationId="{00000000-0000-0000-0000-000000000000}"/>
          </ac:spMkLst>
        </pc:spChg>
        <pc:picChg chg="mod">
          <ac:chgData name="彥邦 陳" userId="6ed30bb784a05e11" providerId="LiveId" clId="{29305F8C-FCBA-418E-9BC3-D541EF1D43FF}" dt="2020-10-25T19:37:27.214" v="758" actId="14100"/>
          <ac:picMkLst>
            <pc:docMk/>
            <pc:sldMk cId="2092703304" sldId="283"/>
            <ac:picMk id="3" creationId="{00000000-0000-0000-0000-000000000000}"/>
          </ac:picMkLst>
        </pc:picChg>
      </pc:sldChg>
      <pc:sldChg chg="modSp mod">
        <pc:chgData name="彥邦 陳" userId="6ed30bb784a05e11" providerId="LiveId" clId="{29305F8C-FCBA-418E-9BC3-D541EF1D43FF}" dt="2020-10-25T19:43:49.940" v="879"/>
        <pc:sldMkLst>
          <pc:docMk/>
          <pc:sldMk cId="2927804813" sldId="284"/>
        </pc:sldMkLst>
        <pc:spChg chg="mod">
          <ac:chgData name="彥邦 陳" userId="6ed30bb784a05e11" providerId="LiveId" clId="{29305F8C-FCBA-418E-9BC3-D541EF1D43FF}" dt="2020-10-25T19:43:49.940" v="879"/>
          <ac:spMkLst>
            <pc:docMk/>
            <pc:sldMk cId="2927804813" sldId="284"/>
            <ac:spMk id="6" creationId="{00000000-0000-0000-0000-000000000000}"/>
          </ac:spMkLst>
        </pc:spChg>
      </pc:sldChg>
      <pc:sldChg chg="modNotesTx">
        <pc:chgData name="彥邦 陳" userId="6ed30bb784a05e11" providerId="LiveId" clId="{29305F8C-FCBA-418E-9BC3-D541EF1D43FF}" dt="2020-10-25T20:29:11.377" v="1682"/>
        <pc:sldMkLst>
          <pc:docMk/>
          <pc:sldMk cId="1493142925" sldId="285"/>
        </pc:sldMkLst>
      </pc:sldChg>
      <pc:sldChg chg="addSp delSp modSp new mod">
        <pc:chgData name="彥邦 陳" userId="6ed30bb784a05e11" providerId="LiveId" clId="{29305F8C-FCBA-418E-9BC3-D541EF1D43FF}" dt="2020-10-25T19:43:25.225" v="862"/>
        <pc:sldMkLst>
          <pc:docMk/>
          <pc:sldMk cId="2435840885" sldId="286"/>
        </pc:sldMkLst>
        <pc:spChg chg="mod">
          <ac:chgData name="彥邦 陳" userId="6ed30bb784a05e11" providerId="LiveId" clId="{29305F8C-FCBA-418E-9BC3-D541EF1D43FF}" dt="2020-10-25T19:10:24.247" v="99"/>
          <ac:spMkLst>
            <pc:docMk/>
            <pc:sldMk cId="2435840885" sldId="286"/>
            <ac:spMk id="2" creationId="{48E62663-7B2E-445B-B66E-2DEB3BB7C381}"/>
          </ac:spMkLst>
        </pc:spChg>
        <pc:spChg chg="mod">
          <ac:chgData name="彥邦 陳" userId="6ed30bb784a05e11" providerId="LiveId" clId="{29305F8C-FCBA-418E-9BC3-D541EF1D43FF}" dt="2020-10-25T19:43:25.225" v="862"/>
          <ac:spMkLst>
            <pc:docMk/>
            <pc:sldMk cId="2435840885" sldId="286"/>
            <ac:spMk id="3" creationId="{3916A1EF-F290-47F8-BDBF-D0F24D1324C6}"/>
          </ac:spMkLst>
        </pc:spChg>
        <pc:spChg chg="add del">
          <ac:chgData name="彥邦 陳" userId="6ed30bb784a05e11" providerId="LiveId" clId="{29305F8C-FCBA-418E-9BC3-D541EF1D43FF}" dt="2020-10-25T19:22:59.326" v="102"/>
          <ac:spMkLst>
            <pc:docMk/>
            <pc:sldMk cId="2435840885" sldId="286"/>
            <ac:spMk id="4" creationId="{ED54B3C3-3041-4EE4-9983-A7D9DA7624EF}"/>
          </ac:spMkLst>
        </pc:spChg>
        <pc:spChg chg="add del mod">
          <ac:chgData name="彥邦 陳" userId="6ed30bb784a05e11" providerId="LiveId" clId="{29305F8C-FCBA-418E-9BC3-D541EF1D43FF}" dt="2020-10-25T19:24:39.615" v="105"/>
          <ac:spMkLst>
            <pc:docMk/>
            <pc:sldMk cId="2435840885" sldId="286"/>
            <ac:spMk id="8" creationId="{1B226546-EAF0-4876-818F-0184421B1200}"/>
          </ac:spMkLst>
        </pc:spChg>
        <pc:picChg chg="add del mod">
          <ac:chgData name="彥邦 陳" userId="6ed30bb784a05e11" providerId="LiveId" clId="{29305F8C-FCBA-418E-9BC3-D541EF1D43FF}" dt="2020-10-25T19:22:56.245" v="101"/>
          <ac:picMkLst>
            <pc:docMk/>
            <pc:sldMk cId="2435840885" sldId="286"/>
            <ac:picMk id="5" creationId="{8C22AEAA-FBD5-4DA4-BD1F-77FB9180B437}"/>
          </ac:picMkLst>
        </pc:picChg>
        <pc:picChg chg="add del mod">
          <ac:chgData name="彥邦 陳" userId="6ed30bb784a05e11" providerId="LiveId" clId="{29305F8C-FCBA-418E-9BC3-D541EF1D43FF}" dt="2020-10-25T19:23:15.252" v="104" actId="478"/>
          <ac:picMkLst>
            <pc:docMk/>
            <pc:sldMk cId="2435840885" sldId="286"/>
            <ac:picMk id="6" creationId="{F4583371-AD99-451E-BDCC-45CBFBCC54B8}"/>
          </ac:picMkLst>
        </pc:picChg>
        <pc:picChg chg="add mod">
          <ac:chgData name="彥邦 陳" userId="6ed30bb784a05e11" providerId="LiveId" clId="{29305F8C-FCBA-418E-9BC3-D541EF1D43FF}" dt="2020-10-25T19:42:46.227" v="813" actId="1076"/>
          <ac:picMkLst>
            <pc:docMk/>
            <pc:sldMk cId="2435840885" sldId="286"/>
            <ac:picMk id="9" creationId="{6F91FA41-F038-4A2D-8223-80BAF5154355}"/>
          </ac:picMkLst>
        </pc:picChg>
      </pc:sldChg>
      <pc:sldChg chg="addSp delSp modSp new mod">
        <pc:chgData name="彥邦 陳" userId="6ed30bb784a05e11" providerId="LiveId" clId="{29305F8C-FCBA-418E-9BC3-D541EF1D43FF}" dt="2020-10-25T19:53:14.579" v="1032" actId="255"/>
        <pc:sldMkLst>
          <pc:docMk/>
          <pc:sldMk cId="4210019345" sldId="287"/>
        </pc:sldMkLst>
        <pc:spChg chg="mod">
          <ac:chgData name="彥邦 陳" userId="6ed30bb784a05e11" providerId="LiveId" clId="{29305F8C-FCBA-418E-9BC3-D541EF1D43FF}" dt="2020-10-25T19:38:46.488" v="800"/>
          <ac:spMkLst>
            <pc:docMk/>
            <pc:sldMk cId="4210019345" sldId="287"/>
            <ac:spMk id="2" creationId="{30AFA6A3-37A0-4BA2-A8F0-1F0F6704ADE8}"/>
          </ac:spMkLst>
        </pc:spChg>
        <pc:spChg chg="mod">
          <ac:chgData name="彥邦 陳" userId="6ed30bb784a05e11" providerId="LiveId" clId="{29305F8C-FCBA-418E-9BC3-D541EF1D43FF}" dt="2020-10-25T19:53:14.579" v="1032" actId="255"/>
          <ac:spMkLst>
            <pc:docMk/>
            <pc:sldMk cId="4210019345" sldId="287"/>
            <ac:spMk id="3" creationId="{9CBE975D-FBF9-4B6C-948C-514CBB2D316A}"/>
          </ac:spMkLst>
        </pc:spChg>
        <pc:spChg chg="del">
          <ac:chgData name="彥邦 陳" userId="6ed30bb784a05e11" providerId="LiveId" clId="{29305F8C-FCBA-418E-9BC3-D541EF1D43FF}" dt="2020-10-25T19:42:21.281" v="805" actId="22"/>
          <ac:spMkLst>
            <pc:docMk/>
            <pc:sldMk cId="4210019345" sldId="287"/>
            <ac:spMk id="4" creationId="{62E1F7C5-D4E6-4212-8770-B7F8416E7E98}"/>
          </ac:spMkLst>
        </pc:spChg>
        <pc:picChg chg="add mod">
          <ac:chgData name="彥邦 陳" userId="6ed30bb784a05e11" providerId="LiveId" clId="{29305F8C-FCBA-418E-9BC3-D541EF1D43FF}" dt="2020-10-25T19:47:24.700" v="990" actId="1076"/>
          <ac:picMkLst>
            <pc:docMk/>
            <pc:sldMk cId="4210019345" sldId="287"/>
            <ac:picMk id="6" creationId="{55F582C1-4C4E-4557-8D84-AB5A637A470E}"/>
          </ac:picMkLst>
        </pc:picChg>
        <pc:picChg chg="add mod">
          <ac:chgData name="彥邦 陳" userId="6ed30bb784a05e11" providerId="LiveId" clId="{29305F8C-FCBA-418E-9BC3-D541EF1D43FF}" dt="2020-10-25T19:47:25.987" v="991" actId="1076"/>
          <ac:picMkLst>
            <pc:docMk/>
            <pc:sldMk cId="4210019345" sldId="287"/>
            <ac:picMk id="8" creationId="{1E4DECBC-4254-41D0-A70A-C1B92D1AF9D7}"/>
          </ac:picMkLst>
        </pc:picChg>
      </pc:sldChg>
      <pc:sldChg chg="addSp delSp modSp new mod modNotesTx">
        <pc:chgData name="彥邦 陳" userId="6ed30bb784a05e11" providerId="LiveId" clId="{29305F8C-FCBA-418E-9BC3-D541EF1D43FF}" dt="2020-10-25T20:23:51.886" v="1665" actId="1076"/>
        <pc:sldMkLst>
          <pc:docMk/>
          <pc:sldMk cId="3587629147" sldId="288"/>
        </pc:sldMkLst>
        <pc:spChg chg="mod">
          <ac:chgData name="彥邦 陳" userId="6ed30bb784a05e11" providerId="LiveId" clId="{29305F8C-FCBA-418E-9BC3-D541EF1D43FF}" dt="2020-10-25T19:52:15.294" v="1026"/>
          <ac:spMkLst>
            <pc:docMk/>
            <pc:sldMk cId="3587629147" sldId="288"/>
            <ac:spMk id="2" creationId="{56E5DB0A-CDC6-4F82-AD6F-4307967193A8}"/>
          </ac:spMkLst>
        </pc:spChg>
        <pc:spChg chg="mod">
          <ac:chgData name="彥邦 陳" userId="6ed30bb784a05e11" providerId="LiveId" clId="{29305F8C-FCBA-418E-9BC3-D541EF1D43FF}" dt="2020-10-25T20:19:31.455" v="1563"/>
          <ac:spMkLst>
            <pc:docMk/>
            <pc:sldMk cId="3587629147" sldId="288"/>
            <ac:spMk id="3" creationId="{7EA54B66-9135-4E1F-9EA4-049631A7024E}"/>
          </ac:spMkLst>
        </pc:spChg>
        <pc:spChg chg="del">
          <ac:chgData name="彥邦 陳" userId="6ed30bb784a05e11" providerId="LiveId" clId="{29305F8C-FCBA-418E-9BC3-D541EF1D43FF}" dt="2020-10-25T20:12:06.986" v="1284"/>
          <ac:spMkLst>
            <pc:docMk/>
            <pc:sldMk cId="3587629147" sldId="288"/>
            <ac:spMk id="4" creationId="{D88DB0D7-2793-459F-BC39-D3E8E4929388}"/>
          </ac:spMkLst>
        </pc:spChg>
        <pc:picChg chg="add mod">
          <ac:chgData name="彥邦 陳" userId="6ed30bb784a05e11" providerId="LiveId" clId="{29305F8C-FCBA-418E-9BC3-D541EF1D43FF}" dt="2020-10-25T20:19:37.628" v="1564" actId="1076"/>
          <ac:picMkLst>
            <pc:docMk/>
            <pc:sldMk cId="3587629147" sldId="288"/>
            <ac:picMk id="5" creationId="{104E45A9-E4FC-46CA-8CD0-417B22A76545}"/>
          </ac:picMkLst>
        </pc:picChg>
        <pc:picChg chg="add mod">
          <ac:chgData name="彥邦 陳" userId="6ed30bb784a05e11" providerId="LiveId" clId="{29305F8C-FCBA-418E-9BC3-D541EF1D43FF}" dt="2020-10-25T20:19:43.387" v="1567" actId="1076"/>
          <ac:picMkLst>
            <pc:docMk/>
            <pc:sldMk cId="3587629147" sldId="288"/>
            <ac:picMk id="6" creationId="{340EF68D-C889-4380-962C-3BCECD69804A}"/>
          </ac:picMkLst>
        </pc:picChg>
        <pc:picChg chg="add mod">
          <ac:chgData name="彥邦 陳" userId="6ed30bb784a05e11" providerId="LiveId" clId="{29305F8C-FCBA-418E-9BC3-D541EF1D43FF}" dt="2020-10-25T20:19:47.405" v="1569" actId="1076"/>
          <ac:picMkLst>
            <pc:docMk/>
            <pc:sldMk cId="3587629147" sldId="288"/>
            <ac:picMk id="7" creationId="{F8467618-ACC1-4040-A711-349AC4B725A4}"/>
          </ac:picMkLst>
        </pc:picChg>
        <pc:picChg chg="add mod">
          <ac:chgData name="彥邦 陳" userId="6ed30bb784a05e11" providerId="LiveId" clId="{29305F8C-FCBA-418E-9BC3-D541EF1D43FF}" dt="2020-10-25T20:19:41.380" v="1566" actId="1076"/>
          <ac:picMkLst>
            <pc:docMk/>
            <pc:sldMk cId="3587629147" sldId="288"/>
            <ac:picMk id="8" creationId="{51E2D4DE-AF15-4E75-8E4B-040923F35B62}"/>
          </ac:picMkLst>
        </pc:picChg>
        <pc:picChg chg="add mod">
          <ac:chgData name="彥邦 陳" userId="6ed30bb784a05e11" providerId="LiveId" clId="{29305F8C-FCBA-418E-9BC3-D541EF1D43FF}" dt="2020-10-25T20:19:14.684" v="1530" actId="1076"/>
          <ac:picMkLst>
            <pc:docMk/>
            <pc:sldMk cId="3587629147" sldId="288"/>
            <ac:picMk id="9" creationId="{96D80184-C4F0-45D7-9947-687FCCDFC6C4}"/>
          </ac:picMkLst>
        </pc:picChg>
        <pc:picChg chg="add mod">
          <ac:chgData name="彥邦 陳" userId="6ed30bb784a05e11" providerId="LiveId" clId="{29305F8C-FCBA-418E-9BC3-D541EF1D43FF}" dt="2020-10-25T20:23:51.886" v="1665" actId="1076"/>
          <ac:picMkLst>
            <pc:docMk/>
            <pc:sldMk cId="3587629147" sldId="288"/>
            <ac:picMk id="10" creationId="{5D53FD3C-DE8D-4AB6-A4FC-BEA1BB0394E3}"/>
          </ac:picMkLst>
        </pc:picChg>
        <pc:picChg chg="add mod">
          <ac:chgData name="彥邦 陳" userId="6ed30bb784a05e11" providerId="LiveId" clId="{29305F8C-FCBA-418E-9BC3-D541EF1D43FF}" dt="2020-10-25T20:19:56.988" v="1572" actId="14100"/>
          <ac:picMkLst>
            <pc:docMk/>
            <pc:sldMk cId="3587629147" sldId="288"/>
            <ac:picMk id="12" creationId="{03F937B7-A058-4550-A3BB-25CD2C051011}"/>
          </ac:picMkLst>
        </pc:picChg>
      </pc:sldChg>
      <pc:sldChg chg="modSp new mod">
        <pc:chgData name="彥邦 陳" userId="6ed30bb784a05e11" providerId="LiveId" clId="{29305F8C-FCBA-418E-9BC3-D541EF1D43FF}" dt="2020-10-25T20:21:14.023" v="1595" actId="255"/>
        <pc:sldMkLst>
          <pc:docMk/>
          <pc:sldMk cId="2046108973" sldId="289"/>
        </pc:sldMkLst>
        <pc:spChg chg="mod">
          <ac:chgData name="彥邦 陳" userId="6ed30bb784a05e11" providerId="LiveId" clId="{29305F8C-FCBA-418E-9BC3-D541EF1D43FF}" dt="2020-10-25T20:21:14.023" v="1595" actId="255"/>
          <ac:spMkLst>
            <pc:docMk/>
            <pc:sldMk cId="2046108973" sldId="289"/>
            <ac:spMk id="2" creationId="{8E26FB6E-6B35-468D-96E2-A249ECEDAE55}"/>
          </ac:spMkLst>
        </pc:spChg>
      </pc:sldChg>
      <pc:sldChg chg="addSp delSp modSp new mod">
        <pc:chgData name="彥邦 陳" userId="6ed30bb784a05e11" providerId="LiveId" clId="{29305F8C-FCBA-418E-9BC3-D541EF1D43FF}" dt="2020-10-25T20:23:17.380" v="1663" actId="1076"/>
        <pc:sldMkLst>
          <pc:docMk/>
          <pc:sldMk cId="2548233220" sldId="290"/>
        </pc:sldMkLst>
        <pc:spChg chg="mod">
          <ac:chgData name="彥邦 陳" userId="6ed30bb784a05e11" providerId="LiveId" clId="{29305F8C-FCBA-418E-9BC3-D541EF1D43FF}" dt="2020-10-25T20:22:22.153" v="1646"/>
          <ac:spMkLst>
            <pc:docMk/>
            <pc:sldMk cId="2548233220" sldId="290"/>
            <ac:spMk id="2" creationId="{74C7F7EF-3446-444D-BAA8-AD27FA8CDCBF}"/>
          </ac:spMkLst>
        </pc:spChg>
        <pc:spChg chg="add del">
          <ac:chgData name="彥邦 陳" userId="6ed30bb784a05e11" providerId="LiveId" clId="{29305F8C-FCBA-418E-9BC3-D541EF1D43FF}" dt="2020-10-25T20:22:44.161" v="1650" actId="22"/>
          <ac:spMkLst>
            <pc:docMk/>
            <pc:sldMk cId="2548233220" sldId="290"/>
            <ac:spMk id="3" creationId="{9F6F1C0A-6BCC-495A-BE54-757AEDD0A8BF}"/>
          </ac:spMkLst>
        </pc:spChg>
        <pc:spChg chg="del">
          <ac:chgData name="彥邦 陳" userId="6ed30bb784a05e11" providerId="LiveId" clId="{29305F8C-FCBA-418E-9BC3-D541EF1D43FF}" dt="2020-10-25T20:22:49.568" v="1651" actId="22"/>
          <ac:spMkLst>
            <pc:docMk/>
            <pc:sldMk cId="2548233220" sldId="290"/>
            <ac:spMk id="4" creationId="{92B2AC55-562D-4D3D-8805-4E7B8816F8E4}"/>
          </ac:spMkLst>
        </pc:spChg>
        <pc:picChg chg="add del mod">
          <ac:chgData name="彥邦 陳" userId="6ed30bb784a05e11" providerId="LiveId" clId="{29305F8C-FCBA-418E-9BC3-D541EF1D43FF}" dt="2020-10-25T20:22:44.161" v="1650" actId="22"/>
          <ac:picMkLst>
            <pc:docMk/>
            <pc:sldMk cId="2548233220" sldId="290"/>
            <ac:picMk id="6" creationId="{68A4952A-7CA8-4CDA-BB85-C6513F422C68}"/>
          </ac:picMkLst>
        </pc:picChg>
        <pc:picChg chg="add mod ord">
          <ac:chgData name="彥邦 陳" userId="6ed30bb784a05e11" providerId="LiveId" clId="{29305F8C-FCBA-418E-9BC3-D541EF1D43FF}" dt="2020-10-25T20:23:17.380" v="1663" actId="1076"/>
          <ac:picMkLst>
            <pc:docMk/>
            <pc:sldMk cId="2548233220" sldId="290"/>
            <ac:picMk id="8" creationId="{296B84CD-8701-412B-AAFF-C6392F10E4B9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6BFCC3-2C29-4A2D-8352-AD043720E53D}" type="datetimeFigureOut">
              <a:rPr lang="zh-TW" altLang="en-US" smtClean="0"/>
              <a:t>2020/10/28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0AAC4F-3439-4B0D-9CD8-72D2538C8DF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538526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A97565-0C02-43D8-B662-C5010D4CD00D}" type="datetimeFigureOut">
              <a:rPr lang="zh-TW" altLang="en-US" smtClean="0"/>
              <a:t>2020/10/28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86E2C3-A9C8-421E-8CF7-F10D1BAE5A2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841589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86E2C3-A9C8-421E-8CF7-F10D1BAE5A2B}" type="slidenum">
              <a:rPr lang="zh-TW" altLang="en-US" smtClean="0"/>
              <a:t>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686909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dirty="0" smtClean="0"/>
              <a:t>可以透過點選顯示器，</a:t>
            </a:r>
            <a:endParaRPr lang="en-US" altLang="zh-TW" dirty="0" smtClean="0"/>
          </a:p>
          <a:p>
            <a:r>
              <a:rPr lang="zh-TW" altLang="en-US" dirty="0" smtClean="0"/>
              <a:t>選擇我們預先收錄在檔案裡的影音介紹，</a:t>
            </a:r>
            <a:endParaRPr lang="en-US" altLang="zh-TW" dirty="0" smtClean="0"/>
          </a:p>
          <a:p>
            <a:r>
              <a:rPr lang="zh-TW" altLang="en-US" dirty="0" smtClean="0"/>
              <a:t>能夠幫助駕駛人更了解該建築的資訊。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86E2C3-A9C8-421E-8CF7-F10D1BAE5A2B}" type="slidenum">
              <a:rPr lang="zh-TW" altLang="en-US" smtClean="0"/>
              <a:t>13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0130035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sz="1800" dirty="0" err="1">
                <a:effectLst/>
                <a:latin typeface="Times New Roman Uni"/>
                <a:ea typeface="標楷體" panose="03000509000000000000" pitchFamily="65" charset="-120"/>
                <a:cs typeface="Times New Roman" panose="02020603050405020304" pitchFamily="18" charset="0"/>
              </a:rPr>
              <a:t>Fract</a:t>
            </a:r>
            <a:r>
              <a:rPr lang="en-US" altLang="zh-TW" sz="1800" dirty="0">
                <a:effectLst/>
                <a:latin typeface="Times New Roman Uni"/>
                <a:ea typeface="標楷體" panose="03000509000000000000" pitchFamily="65" charset="-120"/>
                <a:cs typeface="Times New Roman" panose="02020603050405020304" pitchFamily="18" charset="0"/>
              </a:rPr>
              <a:t>/Exp String to number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86E2C3-A9C8-421E-8CF7-F10D1BAE5A2B}" type="slidenum">
              <a:rPr lang="zh-TW" altLang="en-US" smtClean="0"/>
              <a:t>17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5632723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86E2C3-A9C8-421E-8CF7-F10D1BAE5A2B}" type="slidenum">
              <a:rPr lang="zh-TW" altLang="en-US" smtClean="0"/>
              <a:t>24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265878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dirty="0"/>
              <a:t>這是我們的研究流程圖，我們從一開始的研究動機到討論車子的相關功能，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86E2C3-A9C8-421E-8CF7-F10D1BAE5A2B}" type="slidenum">
              <a:rPr lang="zh-TW" altLang="en-US" smtClean="0"/>
              <a:t>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79412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TW" dirty="0"/>
          </a:p>
          <a:p>
            <a:r>
              <a:rPr lang="zh-TW" altLang="en-US" dirty="0"/>
              <a:t>目前的觀光、遊園車多是由真人來導覽解說，並且通常是以一對多的方式來進行，很難達到有效的介紹及宣傳作用。於是我們研究了一台能夠客製化並且多功能的智能導覽車。遊客遊園過程中只需透過點選顯示器，就能自行操控車子各項功能 。</a:t>
            </a:r>
            <a:endParaRPr lang="en-US" altLang="zh-TW" dirty="0"/>
          </a:p>
          <a:p>
            <a:r>
              <a:rPr lang="zh-TW" altLang="en-US" dirty="0"/>
              <a:t>而我們的各項功能將會在後面詳細介紹。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86E2C3-A9C8-421E-8CF7-F10D1BAE5A2B}" type="slidenum">
              <a:rPr lang="zh-TW" altLang="en-US" smtClean="0"/>
              <a:t>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888414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sz="2900" b="1" dirty="0">
                <a:solidFill>
                  <a:schemeClr val="tx2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Arduino</a:t>
            </a:r>
            <a:r>
              <a:rPr lang="zh-TW" altLang="en-US" sz="2900" b="1" dirty="0">
                <a:solidFill>
                  <a:schemeClr val="tx2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en-US" altLang="zh-TW" sz="2900" b="1" dirty="0">
                <a:solidFill>
                  <a:schemeClr val="tx2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UNO R3</a:t>
            </a:r>
            <a:r>
              <a:rPr lang="zh-TW" altLang="en-US" sz="2900" b="1" dirty="0">
                <a:solidFill>
                  <a:schemeClr val="tx2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開發板</a:t>
            </a:r>
            <a:endParaRPr lang="en-US" altLang="zh-TW" sz="2900" b="1" dirty="0">
              <a:solidFill>
                <a:schemeClr val="tx2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buNone/>
            </a:pP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   </a:t>
            </a:r>
            <a:r>
              <a:rPr lang="en-US" altLang="zh-TW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Arduino Uno</a:t>
            </a:r>
            <a:r>
              <a:rPr lang="zh-TW" altLang="zh-TW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是一塊以</a:t>
            </a:r>
            <a:r>
              <a:rPr lang="en-US" altLang="zh-TW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ATmega328</a:t>
            </a:r>
            <a:r>
              <a:rPr lang="zh-TW" altLang="zh-TW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為核心的微控制板</a:t>
            </a:r>
            <a:endParaRPr lang="en-US" altLang="zh-TW" sz="20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sz="2900" b="1" dirty="0">
                <a:solidFill>
                  <a:schemeClr val="tx2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溫度濕度感測</a:t>
            </a:r>
            <a:r>
              <a:rPr lang="en-US" altLang="zh-TW" sz="2900" b="1" dirty="0">
                <a:solidFill>
                  <a:schemeClr val="tx2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(DHT11)</a:t>
            </a:r>
          </a:p>
          <a:p>
            <a:pPr marL="0" indent="0">
              <a:buNone/>
            </a:pP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   </a:t>
            </a:r>
            <a:r>
              <a:rPr lang="en-US" altLang="zh-TW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DHT11</a:t>
            </a:r>
            <a:r>
              <a:rPr lang="zh-TW" altLang="zh-TW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能檢測溫度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及濕度</a:t>
            </a:r>
            <a:endParaRPr lang="en-US" altLang="zh-TW" sz="20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sz="2900" b="1" dirty="0">
                <a:solidFill>
                  <a:schemeClr val="tx2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超音波感測器</a:t>
            </a:r>
            <a:r>
              <a:rPr lang="en-US" altLang="zh-TW" sz="2900" b="1" dirty="0">
                <a:solidFill>
                  <a:schemeClr val="tx2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(HC-SR04)</a:t>
            </a:r>
          </a:p>
          <a:p>
            <a:pPr marL="0" lvl="2" indent="0">
              <a:buNone/>
            </a:pP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     </a:t>
            </a:r>
            <a:r>
              <a:rPr lang="zh-TW" altLang="zh-TW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超音波感測模組上面通常有兩個超音波元件，利用距離公式來求得與</a:t>
            </a:r>
            <a:endParaRPr lang="en-US" altLang="zh-TW" sz="20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lvl="2" indent="0">
              <a:buNone/>
            </a:pPr>
            <a:r>
              <a:rPr lang="en-US" altLang="zh-TW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   </a:t>
            </a:r>
            <a:r>
              <a:rPr lang="zh-TW" altLang="zh-TW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障礙物間的距離</a:t>
            </a:r>
            <a:endParaRPr lang="en-US" altLang="zh-TW" sz="20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sz="2900" b="1" dirty="0">
                <a:solidFill>
                  <a:schemeClr val="tx2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指紋辨識模組</a:t>
            </a:r>
            <a:r>
              <a:rPr lang="en-US" altLang="zh-TW" sz="2900" b="1" dirty="0">
                <a:solidFill>
                  <a:schemeClr val="tx2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(FPM10A)</a:t>
            </a:r>
          </a:p>
          <a:p>
            <a:pPr marL="0" lvl="2" indent="0">
              <a:buNone/>
            </a:pP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   </a:t>
            </a:r>
            <a:r>
              <a:rPr lang="en-US" altLang="zh-TW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FPM10A</a:t>
            </a:r>
            <a:r>
              <a:rPr lang="zh-TW" altLang="zh-TW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是一個光學指紋辨識模組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，</a:t>
            </a:r>
            <a:r>
              <a:rPr lang="zh-TW" altLang="zh-TW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透過感光元件擷取影像</a:t>
            </a:r>
            <a:endParaRPr lang="en-US" altLang="zh-TW" sz="20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sz="2900" b="1" dirty="0">
                <a:solidFill>
                  <a:schemeClr val="tx2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有源蜂鳴器</a:t>
            </a:r>
            <a:endParaRPr lang="en-US" altLang="zh-TW" sz="2900" b="1" dirty="0">
              <a:solidFill>
                <a:schemeClr val="tx2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buNone/>
            </a:pPr>
            <a:r>
              <a:rPr lang="zh-TW" altLang="en-US" sz="24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     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有源蜂鳴器</a:t>
            </a:r>
            <a:r>
              <a:rPr lang="zh-TW" altLang="zh-TW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本身帶有震盪源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，用於製作倒車雷達</a:t>
            </a:r>
            <a:endParaRPr lang="en-US" altLang="zh-TW" sz="20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en-US" altLang="zh-TW" sz="2900" b="1" dirty="0">
                <a:solidFill>
                  <a:schemeClr val="tx2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Arduino</a:t>
            </a:r>
            <a:r>
              <a:rPr lang="zh-TW" altLang="en-US" sz="2900" b="1" dirty="0">
                <a:solidFill>
                  <a:schemeClr val="tx2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模型車</a:t>
            </a:r>
            <a:endParaRPr lang="en-US" altLang="zh-TW" sz="2900" b="1" dirty="0">
              <a:solidFill>
                <a:schemeClr val="tx2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buNone/>
            </a:pPr>
            <a:r>
              <a:rPr lang="zh-TW" altLang="en-US" sz="24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      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做整體整合時所需要的車模型</a:t>
            </a:r>
          </a:p>
          <a:p>
            <a:pPr marL="0" lvl="2" indent="0">
              <a:buNone/>
            </a:pPr>
            <a:endParaRPr lang="en-US" altLang="zh-TW" sz="2000" b="1" dirty="0">
              <a:effectLst>
                <a:glow>
                  <a:srgbClr val="000000"/>
                </a:glow>
                <a:outerShdw sx="0" sy="0">
                  <a:srgbClr val="000000"/>
                </a:outerShdw>
                <a:reflection stA="0" endPos="0" fadeDir="0" sx="0" sy="0"/>
              </a:effectLst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86E2C3-A9C8-421E-8CF7-F10D1BAE5A2B}" type="slidenum">
              <a:rPr lang="zh-TW" altLang="en-US" smtClean="0"/>
              <a:t>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842601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altLang="zh-TW" dirty="0" smtClean="0"/>
              <a:t>https://www.tinkercad.com/things/gOG9PZOli6h-start-simulating/editel?lessonid=EHD2303J3YPUS5Z&amp;projectid=OIYJ88OJ3OPN3EA&amp;collectionid=OIYJ88OJ3OPN3EA&amp;tenant=circuits#/lesson-viewer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86E2C3-A9C8-421E-8CF7-F10D1BAE5A2B}" type="slidenum">
              <a:rPr lang="zh-TW" altLang="en-US" smtClean="0"/>
              <a:t>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940067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dirty="0" smtClean="0"/>
              <a:t>在我們的指紋辨識成功後，才能夠解鎖其他項功能</a:t>
            </a:r>
            <a:endParaRPr lang="en-US" altLang="zh-TW" dirty="0" smtClean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86E2C3-A9C8-421E-8CF7-F10D1BAE5A2B}" type="slidenum">
              <a:rPr lang="zh-TW" altLang="en-US" smtClean="0"/>
              <a:t>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850103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dirty="0" smtClean="0"/>
              <a:t>如此一來駕駛人能夠以這個</a:t>
            </a:r>
            <a:endParaRPr lang="en-US" altLang="zh-TW" dirty="0" smtClean="0"/>
          </a:p>
          <a:p>
            <a:r>
              <a:rPr lang="zh-TW" altLang="en-US" dirty="0" smtClean="0"/>
              <a:t>實測的距離值</a:t>
            </a:r>
            <a:endParaRPr lang="en-US" altLang="zh-TW" dirty="0" smtClean="0"/>
          </a:p>
          <a:p>
            <a:r>
              <a:rPr lang="zh-TW" altLang="en-US" dirty="0" smtClean="0"/>
              <a:t>作為防撞功能的參考數據</a:t>
            </a:r>
            <a:endParaRPr lang="en-US" altLang="zh-TW" dirty="0" smtClean="0"/>
          </a:p>
          <a:p>
            <a:endParaRPr lang="en-US" altLang="zh-TW" dirty="0" smtClean="0"/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86E2C3-A9C8-421E-8CF7-F10D1BAE5A2B}" type="slidenum">
              <a:rPr lang="zh-TW" altLang="en-US" smtClean="0"/>
              <a:t>10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338485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dirty="0" smtClean="0"/>
              <a:t>駕駛除了參考實測數值</a:t>
            </a:r>
            <a:endParaRPr lang="en-US" altLang="zh-TW" dirty="0" smtClean="0"/>
          </a:p>
          <a:p>
            <a:r>
              <a:rPr lang="zh-TW" altLang="en-US" dirty="0" smtClean="0"/>
              <a:t>還可以透過在每段距離發出</a:t>
            </a:r>
            <a:endParaRPr lang="en-US" altLang="zh-TW" dirty="0" smtClean="0"/>
          </a:p>
          <a:p>
            <a:r>
              <a:rPr lang="zh-TW" altLang="en-US" dirty="0" smtClean="0"/>
              <a:t>的警示聲</a:t>
            </a:r>
            <a:endParaRPr lang="en-US" altLang="zh-TW" dirty="0" smtClean="0"/>
          </a:p>
          <a:p>
            <a:r>
              <a:rPr lang="zh-TW" altLang="en-US" dirty="0" smtClean="0"/>
              <a:t>來完成倒車動作</a:t>
            </a:r>
            <a:endParaRPr lang="en-US" altLang="zh-TW" dirty="0" smtClean="0"/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86E2C3-A9C8-421E-8CF7-F10D1BAE5A2B}" type="slidenum">
              <a:rPr lang="zh-TW" altLang="en-US" smtClean="0"/>
              <a:t>11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0031962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dirty="0" smtClean="0"/>
              <a:t>這是一個溫溼度感測元件，</a:t>
            </a:r>
            <a:endParaRPr lang="en-US" altLang="zh-TW" dirty="0" smtClean="0"/>
          </a:p>
          <a:p>
            <a:r>
              <a:rPr lang="zh-TW" altLang="en-US" dirty="0" smtClean="0"/>
              <a:t>內含一個電阻式感濕元件和測溫元件。</a:t>
            </a:r>
            <a:endParaRPr lang="en-US" altLang="zh-TW" dirty="0" smtClean="0"/>
          </a:p>
          <a:p>
            <a:r>
              <a:rPr lang="zh-TW" altLang="en-US" dirty="0" smtClean="0"/>
              <a:t>它能夠隨著環境的變化改變檢測數值。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86E2C3-A9C8-421E-8CF7-F10D1BAE5A2B}" type="slidenum">
              <a:rPr lang="zh-TW" altLang="en-US" smtClean="0"/>
              <a:t>12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013003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142107" y="1371600"/>
            <a:ext cx="6859786" cy="3505200"/>
          </a:xfrm>
        </p:spPr>
        <p:txBody>
          <a:bodyPr rtlCol="0">
            <a:noAutofit/>
          </a:bodyPr>
          <a:lstStyle>
            <a:lvl1pPr>
              <a:defRPr sz="5401"/>
            </a:lvl1pPr>
          </a:lstStyle>
          <a:p>
            <a:pPr rtl="0"/>
            <a:r>
              <a:rPr lang="zh-TW" altLang="en-US" noProof="0"/>
              <a:t>按一下以編輯母片標題樣式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 hasCustomPrompt="1"/>
          </p:nvPr>
        </p:nvSpPr>
        <p:spPr>
          <a:xfrm>
            <a:off x="1142107" y="4953000"/>
            <a:ext cx="6173808" cy="1066800"/>
          </a:xfrm>
        </p:spPr>
        <p:txBody>
          <a:bodyPr rtlCol="0">
            <a:normAutofit/>
          </a:bodyPr>
          <a:lstStyle>
            <a:lvl1pPr marL="0" indent="0" algn="l">
              <a:spcBef>
                <a:spcPts val="0"/>
              </a:spcBef>
              <a:buNone/>
              <a:defRPr sz="1800">
                <a:solidFill>
                  <a:schemeClr val="tx1"/>
                </a:solidFill>
              </a:defRPr>
            </a:lvl1pPr>
            <a:lvl2pPr marL="3429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9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9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9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9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9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9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9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rtl="0"/>
            <a:r>
              <a:rPr lang="zh-TW" altLang="en-US" noProof="0"/>
              <a:t>按一下以編輯母片副標題樣式</a:t>
            </a:r>
          </a:p>
        </p:txBody>
      </p:sp>
      <p:sp>
        <p:nvSpPr>
          <p:cNvPr id="5" name="頁尾預留位置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endParaRPr lang="zh-TW" altLang="en-US"/>
          </a:p>
        </p:txBody>
      </p:sp>
      <p:sp>
        <p:nvSpPr>
          <p:cNvPr id="4" name="日期預留位置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0F80D7FD-58F8-4230-B86C-248819926496}" type="datetimeFigureOut">
              <a:rPr lang="zh-TW" altLang="en-US" smtClean="0"/>
              <a:t>2020/10/28</a:t>
            </a:fld>
            <a:endParaRPr lang="zh-TW" altLang="en-US"/>
          </a:p>
        </p:txBody>
      </p:sp>
      <p:sp>
        <p:nvSpPr>
          <p:cNvPr id="6" name="投影片編號預留位置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5F38A4F0-CF0F-4878-B41C-39FCA2091F1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42043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zh-TW" altLang="en-US" noProof="0"/>
              <a:t>按一下以編輯母片標題樣式</a:t>
            </a:r>
          </a:p>
        </p:txBody>
      </p:sp>
      <p:sp>
        <p:nvSpPr>
          <p:cNvPr id="3" name="直排文字預留位置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  <a:lvl9pPr>
              <a:defRPr baseline="0"/>
            </a:lvl9pPr>
          </a:lstStyle>
          <a:p>
            <a:pPr lvl="0" rtl="0"/>
            <a:r>
              <a:rPr lang="zh-TW" altLang="en-US" noProof="0"/>
              <a:t>編輯母片文字樣式</a:t>
            </a:r>
          </a:p>
          <a:p>
            <a:pPr lvl="1" rtl="0"/>
            <a:r>
              <a:rPr lang="zh-TW" altLang="en-US" noProof="0"/>
              <a:t>第二層</a:t>
            </a:r>
          </a:p>
          <a:p>
            <a:pPr lvl="2" rtl="0"/>
            <a:r>
              <a:rPr lang="zh-TW" altLang="en-US" noProof="0"/>
              <a:t>第三層</a:t>
            </a:r>
          </a:p>
          <a:p>
            <a:pPr lvl="3" rtl="0"/>
            <a:r>
              <a:rPr lang="zh-TW" altLang="en-US" noProof="0"/>
              <a:t>第四層</a:t>
            </a:r>
          </a:p>
          <a:p>
            <a:pPr lvl="4" rtl="0"/>
            <a:r>
              <a:rPr lang="zh-TW" altLang="en-US" noProof="0"/>
              <a:t>第五層</a:t>
            </a:r>
          </a:p>
        </p:txBody>
      </p:sp>
      <p:sp>
        <p:nvSpPr>
          <p:cNvPr id="5" name="頁尾預留位置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endParaRPr lang="zh-TW" altLang="en-US"/>
          </a:p>
        </p:txBody>
      </p:sp>
      <p:sp>
        <p:nvSpPr>
          <p:cNvPr id="4" name="日期預留位置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0F80D7FD-58F8-4230-B86C-248819926496}" type="datetimeFigureOut">
              <a:rPr lang="zh-TW" altLang="en-US" smtClean="0"/>
              <a:t>2020/10/28</a:t>
            </a:fld>
            <a:endParaRPr lang="zh-TW" altLang="en-US"/>
          </a:p>
        </p:txBody>
      </p:sp>
      <p:sp>
        <p:nvSpPr>
          <p:cNvPr id="6" name="投影片編號預留位置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5F38A4F0-CF0F-4878-B41C-39FCA2091F1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15538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7315914" y="533400"/>
            <a:ext cx="1028968" cy="5592764"/>
          </a:xfrm>
        </p:spPr>
        <p:txBody>
          <a:bodyPr vert="eaVert" rtlCol="0"/>
          <a:lstStyle/>
          <a:p>
            <a:pPr rtl="0"/>
            <a:r>
              <a:rPr lang="zh-TW" altLang="en-US" noProof="0"/>
              <a:t>按一下以編輯母片標題樣式</a:t>
            </a:r>
          </a:p>
        </p:txBody>
      </p:sp>
      <p:sp>
        <p:nvSpPr>
          <p:cNvPr id="3" name="直排文字預留位置 2"/>
          <p:cNvSpPr>
            <a:spLocks noGrp="1"/>
          </p:cNvSpPr>
          <p:nvPr>
            <p:ph type="body" orient="vert" idx="1"/>
          </p:nvPr>
        </p:nvSpPr>
        <p:spPr>
          <a:xfrm>
            <a:off x="1142106" y="533400"/>
            <a:ext cx="6059479" cy="5592764"/>
          </a:xfrm>
        </p:spPr>
        <p:txBody>
          <a:bodyPr vert="eaVert" rtlCol="0"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 rtl="0"/>
            <a:r>
              <a:rPr lang="zh-TW" altLang="en-US" noProof="0"/>
              <a:t>編輯母片文字樣式</a:t>
            </a:r>
          </a:p>
          <a:p>
            <a:pPr lvl="1" rtl="0"/>
            <a:r>
              <a:rPr lang="zh-TW" altLang="en-US" noProof="0"/>
              <a:t>第二層</a:t>
            </a:r>
          </a:p>
          <a:p>
            <a:pPr lvl="2" rtl="0"/>
            <a:r>
              <a:rPr lang="zh-TW" altLang="en-US" noProof="0"/>
              <a:t>第三層</a:t>
            </a:r>
          </a:p>
          <a:p>
            <a:pPr lvl="3" rtl="0"/>
            <a:r>
              <a:rPr lang="zh-TW" altLang="en-US" noProof="0"/>
              <a:t>第四層</a:t>
            </a:r>
          </a:p>
          <a:p>
            <a:pPr lvl="4" rtl="0"/>
            <a:r>
              <a:rPr lang="zh-TW" altLang="en-US" noProof="0"/>
              <a:t>第五層</a:t>
            </a:r>
          </a:p>
        </p:txBody>
      </p:sp>
      <p:sp>
        <p:nvSpPr>
          <p:cNvPr id="5" name="頁尾預留位置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endParaRPr lang="zh-TW" altLang="en-US"/>
          </a:p>
        </p:txBody>
      </p:sp>
      <p:sp>
        <p:nvSpPr>
          <p:cNvPr id="4" name="日期預留位置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0F80D7FD-58F8-4230-B86C-248819926496}" type="datetimeFigureOut">
              <a:rPr lang="zh-TW" altLang="en-US" smtClean="0"/>
              <a:t>2020/10/28</a:t>
            </a:fld>
            <a:endParaRPr lang="zh-TW" altLang="en-US"/>
          </a:p>
        </p:txBody>
      </p:sp>
      <p:sp>
        <p:nvSpPr>
          <p:cNvPr id="6" name="投影片編號預留位置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5F38A4F0-CF0F-4878-B41C-39FCA2091F1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21320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zh-TW" altLang="en-US" noProof="0"/>
              <a:t>按一下以編輯母片標題樣式</a:t>
            </a:r>
          </a:p>
        </p:txBody>
      </p:sp>
      <p:sp>
        <p:nvSpPr>
          <p:cNvPr id="3" name="內容預留位置 2"/>
          <p:cNvSpPr>
            <a:spLocks noGrp="1"/>
          </p:cNvSpPr>
          <p:nvPr>
            <p:ph idx="1"/>
          </p:nvPr>
        </p:nvSpPr>
        <p:spPr/>
        <p:txBody>
          <a:bodyPr rtlCol="0"/>
          <a:lstStyle>
            <a:lvl2pPr>
              <a:buClr>
                <a:schemeClr val="accent2"/>
              </a:buClr>
              <a:defRPr/>
            </a:lvl2pPr>
            <a:lvl5pPr>
              <a:defRPr/>
            </a:lvl5pPr>
            <a:lvl6pPr>
              <a:buClr>
                <a:schemeClr val="accent2"/>
              </a:buClr>
              <a:defRPr baseline="0"/>
            </a:lvl6pPr>
            <a:lvl7pPr>
              <a:buClr>
                <a:schemeClr val="accent2"/>
              </a:buClr>
              <a:defRPr baseline="0"/>
            </a:lvl7pPr>
            <a:lvl8pPr>
              <a:buClr>
                <a:schemeClr val="accent2"/>
              </a:buClr>
              <a:defRPr baseline="0"/>
            </a:lvl8pPr>
            <a:lvl9pPr>
              <a:buClr>
                <a:schemeClr val="accent2"/>
              </a:buClr>
              <a:defRPr baseline="0"/>
            </a:lvl9pPr>
          </a:lstStyle>
          <a:p>
            <a:pPr lvl="0" rtl="0"/>
            <a:r>
              <a:rPr lang="zh-TW" altLang="en-US" noProof="0"/>
              <a:t>編輯母片文字樣式</a:t>
            </a:r>
          </a:p>
          <a:p>
            <a:pPr lvl="1" rtl="0"/>
            <a:r>
              <a:rPr lang="zh-TW" altLang="en-US" noProof="0"/>
              <a:t>第二層</a:t>
            </a:r>
          </a:p>
          <a:p>
            <a:pPr lvl="2" rtl="0"/>
            <a:r>
              <a:rPr lang="zh-TW" altLang="en-US" noProof="0"/>
              <a:t>第三層</a:t>
            </a:r>
          </a:p>
          <a:p>
            <a:pPr lvl="3" rtl="0"/>
            <a:r>
              <a:rPr lang="zh-TW" altLang="en-US" noProof="0"/>
              <a:t>第四層</a:t>
            </a:r>
          </a:p>
          <a:p>
            <a:pPr lvl="4" rtl="0"/>
            <a:r>
              <a:rPr lang="zh-TW" altLang="en-US" noProof="0"/>
              <a:t>第五層</a:t>
            </a:r>
          </a:p>
        </p:txBody>
      </p:sp>
      <p:sp>
        <p:nvSpPr>
          <p:cNvPr id="5" name="頁尾預留位置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endParaRPr lang="zh-TW" altLang="en-US"/>
          </a:p>
        </p:txBody>
      </p:sp>
      <p:sp>
        <p:nvSpPr>
          <p:cNvPr id="4" name="日期預留位置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0F80D7FD-58F8-4230-B86C-248819926496}" type="datetimeFigureOut">
              <a:rPr lang="zh-TW" altLang="en-US" smtClean="0"/>
              <a:t>2020/10/28</a:t>
            </a:fld>
            <a:endParaRPr lang="zh-TW" altLang="en-US"/>
          </a:p>
        </p:txBody>
      </p:sp>
      <p:sp>
        <p:nvSpPr>
          <p:cNvPr id="6" name="投影片編號預留位置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5F38A4F0-CF0F-4878-B41C-39FCA2091F1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55180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142108" y="2514601"/>
            <a:ext cx="6859786" cy="2819400"/>
          </a:xfrm>
        </p:spPr>
        <p:txBody>
          <a:bodyPr rtlCol="0" anchor="b">
            <a:noAutofit/>
          </a:bodyPr>
          <a:lstStyle>
            <a:lvl1pPr algn="l">
              <a:defRPr sz="4951" b="0" i="0" cap="none" baseline="0"/>
            </a:lvl1pPr>
          </a:lstStyle>
          <a:p>
            <a:pPr rtl="0"/>
            <a:r>
              <a:rPr lang="zh-TW" altLang="en-US" noProof="0"/>
              <a:t>按一下以編輯母片標題樣式</a:t>
            </a:r>
          </a:p>
        </p:txBody>
      </p:sp>
      <p:sp>
        <p:nvSpPr>
          <p:cNvPr id="3" name="文字預留位置 2"/>
          <p:cNvSpPr>
            <a:spLocks noGrp="1"/>
          </p:cNvSpPr>
          <p:nvPr>
            <p:ph type="body" idx="1"/>
          </p:nvPr>
        </p:nvSpPr>
        <p:spPr>
          <a:xfrm>
            <a:off x="1142107" y="990600"/>
            <a:ext cx="6173808" cy="1143000"/>
          </a:xfrm>
        </p:spPr>
        <p:txBody>
          <a:bodyPr rtlCol="0" anchor="t">
            <a:normAutofit/>
          </a:bodyPr>
          <a:lstStyle>
            <a:lvl1pPr marL="0" indent="0">
              <a:spcBef>
                <a:spcPts val="0"/>
              </a:spcBef>
              <a:buNone/>
              <a:defRPr sz="1800">
                <a:solidFill>
                  <a:schemeClr val="tx1"/>
                </a:solidFill>
              </a:defRPr>
            </a:lvl1pPr>
            <a:lvl2pPr marL="342991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98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974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966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957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949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94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932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zh-TW" altLang="en-US" noProof="0"/>
              <a:t>編輯母片文字樣式</a:t>
            </a:r>
          </a:p>
        </p:txBody>
      </p:sp>
      <p:sp>
        <p:nvSpPr>
          <p:cNvPr id="5" name="頁尾預留位置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endParaRPr lang="zh-TW" altLang="en-US"/>
          </a:p>
        </p:txBody>
      </p:sp>
      <p:sp>
        <p:nvSpPr>
          <p:cNvPr id="4" name="日期預留位置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0F80D7FD-58F8-4230-B86C-248819926496}" type="datetimeFigureOut">
              <a:rPr lang="zh-TW" altLang="en-US" smtClean="0"/>
              <a:t>2020/10/28</a:t>
            </a:fld>
            <a:endParaRPr lang="zh-TW" altLang="en-US"/>
          </a:p>
        </p:txBody>
      </p:sp>
      <p:sp>
        <p:nvSpPr>
          <p:cNvPr id="6" name="投影片編號預留位置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5F38A4F0-CF0F-4878-B41C-39FCA2091F1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65281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142108" y="533400"/>
            <a:ext cx="7202776" cy="1143000"/>
          </a:xfrm>
        </p:spPr>
        <p:txBody>
          <a:bodyPr rtlCol="0"/>
          <a:lstStyle/>
          <a:p>
            <a:pPr rtl="0"/>
            <a:r>
              <a:rPr lang="zh-TW" altLang="en-US" noProof="0"/>
              <a:t>按一下以編輯母片標題樣式</a:t>
            </a:r>
          </a:p>
        </p:txBody>
      </p:sp>
      <p:sp>
        <p:nvSpPr>
          <p:cNvPr id="3" name="內容預留位置 2"/>
          <p:cNvSpPr>
            <a:spLocks noGrp="1"/>
          </p:cNvSpPr>
          <p:nvPr>
            <p:ph sz="half" idx="1"/>
          </p:nvPr>
        </p:nvSpPr>
        <p:spPr>
          <a:xfrm>
            <a:off x="1142108" y="1828800"/>
            <a:ext cx="3484771" cy="4191000"/>
          </a:xfrm>
        </p:spPr>
        <p:txBody>
          <a:bodyPr rtlCol="0">
            <a:normAutofit/>
          </a:bodyPr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 rtl="0"/>
            <a:r>
              <a:rPr lang="zh-TW" altLang="en-US" noProof="0"/>
              <a:t>編輯母片文字樣式</a:t>
            </a:r>
          </a:p>
          <a:p>
            <a:pPr lvl="1" rtl="0"/>
            <a:r>
              <a:rPr lang="zh-TW" altLang="en-US" noProof="0"/>
              <a:t>第二層</a:t>
            </a:r>
          </a:p>
          <a:p>
            <a:pPr lvl="2" rtl="0"/>
            <a:r>
              <a:rPr lang="zh-TW" altLang="en-US" noProof="0"/>
              <a:t>第三層</a:t>
            </a:r>
          </a:p>
          <a:p>
            <a:pPr lvl="3" rtl="0"/>
            <a:r>
              <a:rPr lang="zh-TW" altLang="en-US" noProof="0"/>
              <a:t>第四層</a:t>
            </a:r>
          </a:p>
          <a:p>
            <a:pPr lvl="4" rtl="0"/>
            <a:r>
              <a:rPr lang="zh-TW" altLang="en-US" noProof="0"/>
              <a:t>第五層</a:t>
            </a:r>
          </a:p>
        </p:txBody>
      </p:sp>
      <p:sp>
        <p:nvSpPr>
          <p:cNvPr id="4" name="內容預留位置 3"/>
          <p:cNvSpPr>
            <a:spLocks noGrp="1"/>
          </p:cNvSpPr>
          <p:nvPr>
            <p:ph sz="half" idx="2"/>
          </p:nvPr>
        </p:nvSpPr>
        <p:spPr>
          <a:xfrm>
            <a:off x="4857824" y="1828800"/>
            <a:ext cx="3487059" cy="4191000"/>
          </a:xfrm>
        </p:spPr>
        <p:txBody>
          <a:bodyPr rtlCol="0">
            <a:normAutofit/>
          </a:bodyPr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 rtl="0"/>
            <a:r>
              <a:rPr lang="zh-TW" altLang="en-US" noProof="0"/>
              <a:t>編輯母片文字樣式</a:t>
            </a:r>
          </a:p>
          <a:p>
            <a:pPr lvl="1" rtl="0"/>
            <a:r>
              <a:rPr lang="zh-TW" altLang="en-US" noProof="0"/>
              <a:t>第二層</a:t>
            </a:r>
          </a:p>
          <a:p>
            <a:pPr lvl="2" rtl="0"/>
            <a:r>
              <a:rPr lang="zh-TW" altLang="en-US" noProof="0"/>
              <a:t>第三層</a:t>
            </a:r>
          </a:p>
          <a:p>
            <a:pPr lvl="3" rtl="0"/>
            <a:r>
              <a:rPr lang="zh-TW" altLang="en-US" noProof="0"/>
              <a:t>第四層</a:t>
            </a:r>
          </a:p>
          <a:p>
            <a:pPr lvl="4" rtl="0"/>
            <a:r>
              <a:rPr lang="zh-TW" altLang="en-US" noProof="0"/>
              <a:t>第五層</a:t>
            </a:r>
          </a:p>
        </p:txBody>
      </p:sp>
      <p:sp>
        <p:nvSpPr>
          <p:cNvPr id="6" name="頁尾預留位置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endParaRPr lang="zh-TW" altLang="en-US"/>
          </a:p>
        </p:txBody>
      </p:sp>
      <p:sp>
        <p:nvSpPr>
          <p:cNvPr id="5" name="日期預留位置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0F80D7FD-58F8-4230-B86C-248819926496}" type="datetimeFigureOut">
              <a:rPr lang="zh-TW" altLang="en-US" smtClean="0"/>
              <a:t>2020/10/28</a:t>
            </a:fld>
            <a:endParaRPr lang="zh-TW" altLang="en-US"/>
          </a:p>
        </p:txBody>
      </p:sp>
      <p:sp>
        <p:nvSpPr>
          <p:cNvPr id="7" name="投影片編號預留位置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5F38A4F0-CF0F-4878-B41C-39FCA2091F1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97636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142108" y="533400"/>
            <a:ext cx="7202776" cy="1143000"/>
          </a:xfrm>
        </p:spPr>
        <p:txBody>
          <a:bodyPr rtlCol="0"/>
          <a:lstStyle>
            <a:lvl1pPr>
              <a:defRPr/>
            </a:lvl1pPr>
          </a:lstStyle>
          <a:p>
            <a:pPr rtl="0"/>
            <a:r>
              <a:rPr lang="zh-TW" altLang="en-US" noProof="0"/>
              <a:t>按一下以編輯母片標題樣式</a:t>
            </a:r>
          </a:p>
        </p:txBody>
      </p:sp>
      <p:sp>
        <p:nvSpPr>
          <p:cNvPr id="3" name="文字預留位置 2"/>
          <p:cNvSpPr>
            <a:spLocks noGrp="1"/>
          </p:cNvSpPr>
          <p:nvPr>
            <p:ph type="body" idx="1"/>
          </p:nvPr>
        </p:nvSpPr>
        <p:spPr>
          <a:xfrm>
            <a:off x="1142108" y="1828800"/>
            <a:ext cx="3484771" cy="762000"/>
          </a:xfrm>
        </p:spPr>
        <p:txBody>
          <a:bodyPr rtlCol="0" anchor="ctr"/>
          <a:lstStyle>
            <a:lvl1pPr marL="0" indent="0">
              <a:spcBef>
                <a:spcPts val="0"/>
              </a:spcBef>
              <a:buNone/>
              <a:defRPr sz="1800" b="0"/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 rtl="0"/>
            <a:r>
              <a:rPr lang="zh-TW" altLang="en-US" noProof="0"/>
              <a:t>編輯母片文字樣式</a:t>
            </a:r>
          </a:p>
        </p:txBody>
      </p:sp>
      <p:sp>
        <p:nvSpPr>
          <p:cNvPr id="4" name="內容預留位置 3"/>
          <p:cNvSpPr>
            <a:spLocks noGrp="1"/>
          </p:cNvSpPr>
          <p:nvPr>
            <p:ph sz="half" idx="2"/>
          </p:nvPr>
        </p:nvSpPr>
        <p:spPr>
          <a:xfrm>
            <a:off x="1142108" y="2667000"/>
            <a:ext cx="3484771" cy="3352800"/>
          </a:xfrm>
        </p:spPr>
        <p:txBody>
          <a:bodyPr rtlCol="0">
            <a:normAutofit/>
          </a:bodyPr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050" baseline="0"/>
            </a:lvl6pPr>
            <a:lvl7pPr>
              <a:defRPr sz="1050" baseline="0"/>
            </a:lvl7pPr>
            <a:lvl8pPr>
              <a:defRPr sz="1050" baseline="0"/>
            </a:lvl8pPr>
            <a:lvl9pPr>
              <a:defRPr sz="1050" baseline="0"/>
            </a:lvl9pPr>
          </a:lstStyle>
          <a:p>
            <a:pPr lvl="0" rtl="0"/>
            <a:r>
              <a:rPr lang="zh-TW" altLang="en-US" noProof="0"/>
              <a:t>編輯母片文字樣式</a:t>
            </a:r>
          </a:p>
          <a:p>
            <a:pPr lvl="1" rtl="0"/>
            <a:r>
              <a:rPr lang="zh-TW" altLang="en-US" noProof="0"/>
              <a:t>第二層</a:t>
            </a:r>
          </a:p>
          <a:p>
            <a:pPr lvl="2" rtl="0"/>
            <a:r>
              <a:rPr lang="zh-TW" altLang="en-US" noProof="0"/>
              <a:t>第三層</a:t>
            </a:r>
          </a:p>
          <a:p>
            <a:pPr lvl="3" rtl="0"/>
            <a:r>
              <a:rPr lang="zh-TW" altLang="en-US" noProof="0"/>
              <a:t>第四層</a:t>
            </a:r>
          </a:p>
          <a:p>
            <a:pPr lvl="4" rtl="0"/>
            <a:r>
              <a:rPr lang="zh-TW" altLang="en-US" noProof="0"/>
              <a:t>第五層</a:t>
            </a:r>
          </a:p>
        </p:txBody>
      </p:sp>
      <p:sp>
        <p:nvSpPr>
          <p:cNvPr id="5" name="文字預留位置 4"/>
          <p:cNvSpPr>
            <a:spLocks noGrp="1"/>
          </p:cNvSpPr>
          <p:nvPr>
            <p:ph type="body" sz="quarter" idx="3"/>
          </p:nvPr>
        </p:nvSpPr>
        <p:spPr>
          <a:xfrm>
            <a:off x="4860112" y="1828800"/>
            <a:ext cx="3484771" cy="762000"/>
          </a:xfrm>
        </p:spPr>
        <p:txBody>
          <a:bodyPr rtlCol="0" anchor="ctr"/>
          <a:lstStyle>
            <a:lvl1pPr marL="0" indent="0">
              <a:spcBef>
                <a:spcPts val="0"/>
              </a:spcBef>
              <a:buNone/>
              <a:defRPr sz="1800" b="0"/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 rtl="0"/>
            <a:r>
              <a:rPr lang="zh-TW" altLang="en-US" noProof="0"/>
              <a:t>編輯母片文字樣式</a:t>
            </a:r>
          </a:p>
        </p:txBody>
      </p:sp>
      <p:sp>
        <p:nvSpPr>
          <p:cNvPr id="6" name="內容預留位置 5"/>
          <p:cNvSpPr>
            <a:spLocks noGrp="1"/>
          </p:cNvSpPr>
          <p:nvPr>
            <p:ph sz="quarter" idx="4"/>
          </p:nvPr>
        </p:nvSpPr>
        <p:spPr>
          <a:xfrm>
            <a:off x="4860112" y="2667000"/>
            <a:ext cx="3484771" cy="3352800"/>
          </a:xfrm>
        </p:spPr>
        <p:txBody>
          <a:bodyPr rtlCol="0">
            <a:normAutofit/>
          </a:bodyPr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 rtl="0"/>
            <a:r>
              <a:rPr lang="zh-TW" altLang="en-US" noProof="0"/>
              <a:t>編輯母片文字樣式</a:t>
            </a:r>
          </a:p>
          <a:p>
            <a:pPr lvl="1" rtl="0"/>
            <a:r>
              <a:rPr lang="zh-TW" altLang="en-US" noProof="0"/>
              <a:t>第二層</a:t>
            </a:r>
          </a:p>
          <a:p>
            <a:pPr lvl="2" rtl="0"/>
            <a:r>
              <a:rPr lang="zh-TW" altLang="en-US" noProof="0"/>
              <a:t>第三層</a:t>
            </a:r>
          </a:p>
          <a:p>
            <a:pPr lvl="3" rtl="0"/>
            <a:r>
              <a:rPr lang="zh-TW" altLang="en-US" noProof="0"/>
              <a:t>第四層</a:t>
            </a:r>
          </a:p>
          <a:p>
            <a:pPr lvl="4" rtl="0"/>
            <a:r>
              <a:rPr lang="zh-TW" altLang="en-US" noProof="0"/>
              <a:t>第五層</a:t>
            </a:r>
          </a:p>
        </p:txBody>
      </p:sp>
      <p:sp>
        <p:nvSpPr>
          <p:cNvPr id="8" name="頁尾預留位置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endParaRPr lang="zh-TW" altLang="en-US"/>
          </a:p>
        </p:txBody>
      </p:sp>
      <p:sp>
        <p:nvSpPr>
          <p:cNvPr id="7" name="日期預留位置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0F80D7FD-58F8-4230-B86C-248819926496}" type="datetimeFigureOut">
              <a:rPr lang="zh-TW" altLang="en-US" smtClean="0"/>
              <a:t>2020/10/28</a:t>
            </a:fld>
            <a:endParaRPr lang="zh-TW" altLang="en-US"/>
          </a:p>
        </p:txBody>
      </p:sp>
      <p:sp>
        <p:nvSpPr>
          <p:cNvPr id="9" name="投影片編號預留位置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5F38A4F0-CF0F-4878-B41C-39FCA2091F1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59619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zh-TW" altLang="en-US" noProof="0"/>
              <a:t>按一下以編輯母片標題樣式</a:t>
            </a:r>
          </a:p>
        </p:txBody>
      </p:sp>
      <p:sp>
        <p:nvSpPr>
          <p:cNvPr id="4" name="頁尾預留位置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endParaRPr lang="zh-TW" altLang="en-US"/>
          </a:p>
        </p:txBody>
      </p:sp>
      <p:sp>
        <p:nvSpPr>
          <p:cNvPr id="3" name="日期預留位置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0F80D7FD-58F8-4230-B86C-248819926496}" type="datetimeFigureOut">
              <a:rPr lang="zh-TW" altLang="en-US" smtClean="0"/>
              <a:t>2020/10/28</a:t>
            </a:fld>
            <a:endParaRPr lang="zh-TW" altLang="en-US"/>
          </a:p>
        </p:txBody>
      </p:sp>
      <p:sp>
        <p:nvSpPr>
          <p:cNvPr id="5" name="投影片編號預留位置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5F38A4F0-CF0F-4878-B41C-39FCA2091F1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12266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頁尾預留位置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endParaRPr lang="zh-TW" altLang="en-US"/>
          </a:p>
        </p:txBody>
      </p:sp>
      <p:sp>
        <p:nvSpPr>
          <p:cNvPr id="2" name="日期預留位置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0F80D7FD-58F8-4230-B86C-248819926496}" type="datetimeFigureOut">
              <a:rPr lang="zh-TW" altLang="en-US" smtClean="0"/>
              <a:t>2020/10/28</a:t>
            </a:fld>
            <a:endParaRPr lang="zh-TW" altLang="en-US"/>
          </a:p>
        </p:txBody>
      </p:sp>
      <p:sp>
        <p:nvSpPr>
          <p:cNvPr id="4" name="投影片編號預留位置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5F38A4F0-CF0F-4878-B41C-39FCA2091F1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49321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27624" y="2590800"/>
            <a:ext cx="2458089" cy="1924050"/>
          </a:xfrm>
        </p:spPr>
        <p:txBody>
          <a:bodyPr rtlCol="0" anchor="b">
            <a:normAutofit/>
          </a:bodyPr>
          <a:lstStyle>
            <a:lvl1pPr algn="l">
              <a:defRPr sz="2401" b="0"/>
            </a:lvl1pPr>
          </a:lstStyle>
          <a:p>
            <a:pPr rtl="0"/>
            <a:r>
              <a:rPr lang="zh-TW" altLang="en-US" noProof="0"/>
              <a:t>按一下以編輯母片標題樣式</a:t>
            </a:r>
          </a:p>
        </p:txBody>
      </p:sp>
      <p:sp>
        <p:nvSpPr>
          <p:cNvPr id="3" name="內容預留位置 2"/>
          <p:cNvSpPr>
            <a:spLocks noGrp="1"/>
          </p:cNvSpPr>
          <p:nvPr>
            <p:ph idx="1"/>
          </p:nvPr>
        </p:nvSpPr>
        <p:spPr>
          <a:xfrm>
            <a:off x="3886021" y="838200"/>
            <a:ext cx="4630357" cy="5181600"/>
          </a:xfrm>
        </p:spPr>
        <p:txBody>
          <a:bodyPr rtlCol="0">
            <a:normAutofit/>
          </a:bodyPr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 rtl="0"/>
            <a:r>
              <a:rPr lang="zh-TW" altLang="en-US" noProof="0"/>
              <a:t>編輯母片文字樣式</a:t>
            </a:r>
          </a:p>
          <a:p>
            <a:pPr lvl="1" rtl="0"/>
            <a:r>
              <a:rPr lang="zh-TW" altLang="en-US" noProof="0"/>
              <a:t>第二層</a:t>
            </a:r>
          </a:p>
          <a:p>
            <a:pPr lvl="2" rtl="0"/>
            <a:r>
              <a:rPr lang="zh-TW" altLang="en-US" noProof="0"/>
              <a:t>第三層</a:t>
            </a:r>
          </a:p>
          <a:p>
            <a:pPr lvl="3" rtl="0"/>
            <a:r>
              <a:rPr lang="zh-TW" altLang="en-US" noProof="0"/>
              <a:t>第四層</a:t>
            </a:r>
          </a:p>
          <a:p>
            <a:pPr lvl="4" rtl="0"/>
            <a:r>
              <a:rPr lang="zh-TW" altLang="en-US" noProof="0"/>
              <a:t>第五層</a:t>
            </a:r>
          </a:p>
        </p:txBody>
      </p:sp>
      <p:sp>
        <p:nvSpPr>
          <p:cNvPr id="4" name="文字預留位置 3"/>
          <p:cNvSpPr>
            <a:spLocks noGrp="1"/>
          </p:cNvSpPr>
          <p:nvPr>
            <p:ph type="body" sz="half" idx="2"/>
          </p:nvPr>
        </p:nvSpPr>
        <p:spPr>
          <a:xfrm>
            <a:off x="627624" y="4648200"/>
            <a:ext cx="2458089" cy="1371600"/>
          </a:xfrm>
        </p:spPr>
        <p:txBody>
          <a:bodyPr rtlCol="0">
            <a:normAutofit/>
          </a:bodyPr>
          <a:lstStyle>
            <a:lvl1pPr marL="0" indent="0">
              <a:spcBef>
                <a:spcPts val="450"/>
              </a:spcBef>
              <a:buNone/>
              <a:defRPr sz="120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 rtl="0"/>
            <a:r>
              <a:rPr lang="zh-TW" altLang="en-US" noProof="0"/>
              <a:t>編輯母片文字樣式</a:t>
            </a:r>
          </a:p>
        </p:txBody>
      </p:sp>
      <p:sp>
        <p:nvSpPr>
          <p:cNvPr id="9" name="頁尾預留位置 8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endParaRPr lang="zh-TW" altLang="en-US"/>
          </a:p>
        </p:txBody>
      </p:sp>
      <p:sp>
        <p:nvSpPr>
          <p:cNvPr id="8" name="日期預留位置 7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0F80D7FD-58F8-4230-B86C-248819926496}" type="datetimeFigureOut">
              <a:rPr lang="zh-TW" altLang="en-US" smtClean="0"/>
              <a:t>2020/10/28</a:t>
            </a:fld>
            <a:endParaRPr lang="zh-TW" altLang="en-US"/>
          </a:p>
        </p:txBody>
      </p:sp>
      <p:sp>
        <p:nvSpPr>
          <p:cNvPr id="10" name="投影片編號預留位置 9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5F38A4F0-CF0F-4878-B41C-39FCA2091F1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79555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27624" y="2590800"/>
            <a:ext cx="2458089" cy="1924050"/>
          </a:xfrm>
        </p:spPr>
        <p:txBody>
          <a:bodyPr rtlCol="0" anchor="b">
            <a:normAutofit/>
          </a:bodyPr>
          <a:lstStyle>
            <a:lvl1pPr algn="l">
              <a:defRPr sz="2401" b="0"/>
            </a:lvl1pPr>
          </a:lstStyle>
          <a:p>
            <a:pPr rtl="0"/>
            <a:r>
              <a:rPr lang="zh-TW" altLang="en-US" noProof="0"/>
              <a:t>按一下以編輯母片標題樣式</a:t>
            </a:r>
          </a:p>
        </p:txBody>
      </p:sp>
      <p:sp>
        <p:nvSpPr>
          <p:cNvPr id="5" name="矩形 4"/>
          <p:cNvSpPr/>
          <p:nvPr/>
        </p:nvSpPr>
        <p:spPr>
          <a:xfrm>
            <a:off x="3771691" y="457200"/>
            <a:ext cx="4973345" cy="5943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zh-TW" altLang="en-US" sz="1350" noProof="0"/>
          </a:p>
        </p:txBody>
      </p:sp>
      <p:sp>
        <p:nvSpPr>
          <p:cNvPr id="3" name="圖片預留位置 2" descr="要新增影像的空白預留位置。按一下預留位置，然後選取您要新增的影像"/>
          <p:cNvSpPr>
            <a:spLocks noGrp="1"/>
          </p:cNvSpPr>
          <p:nvPr>
            <p:ph type="pic" idx="1"/>
          </p:nvPr>
        </p:nvSpPr>
        <p:spPr>
          <a:xfrm>
            <a:off x="4057516" y="836610"/>
            <a:ext cx="4401697" cy="5183190"/>
          </a:xfrm>
          <a:solidFill>
            <a:schemeClr val="bg2"/>
          </a:solidFill>
        </p:spPr>
        <p:txBody>
          <a:bodyPr tIns="914400" rtlCol="0">
            <a:normAutofit/>
          </a:bodyPr>
          <a:lstStyle>
            <a:lvl1pPr marL="0" indent="0" algn="ctr">
              <a:buNone/>
              <a:defRPr sz="1800"/>
            </a:lvl1pPr>
            <a:lvl2pPr marL="342991" indent="0">
              <a:buNone/>
              <a:defRPr sz="2101"/>
            </a:lvl2pPr>
            <a:lvl3pPr marL="685983" indent="0">
              <a:buNone/>
              <a:defRPr sz="1800"/>
            </a:lvl3pPr>
            <a:lvl4pPr marL="1028974" indent="0">
              <a:buNone/>
              <a:defRPr sz="1500"/>
            </a:lvl4pPr>
            <a:lvl5pPr marL="1371966" indent="0">
              <a:buNone/>
              <a:defRPr sz="1500"/>
            </a:lvl5pPr>
            <a:lvl6pPr marL="1714957" indent="0">
              <a:buNone/>
              <a:defRPr sz="1500"/>
            </a:lvl6pPr>
            <a:lvl7pPr marL="2057949" indent="0">
              <a:buNone/>
              <a:defRPr sz="1500"/>
            </a:lvl7pPr>
            <a:lvl8pPr marL="2400940" indent="0">
              <a:buNone/>
              <a:defRPr sz="1500"/>
            </a:lvl8pPr>
            <a:lvl9pPr marL="2743932" indent="0">
              <a:buNone/>
              <a:defRPr sz="1500"/>
            </a:lvl9pPr>
          </a:lstStyle>
          <a:p>
            <a:pPr rtl="0"/>
            <a:r>
              <a:rPr lang="zh-TW" altLang="en-US" noProof="0"/>
              <a:t>按一下圖示以新增圖片</a:t>
            </a:r>
          </a:p>
        </p:txBody>
      </p:sp>
      <p:sp>
        <p:nvSpPr>
          <p:cNvPr id="4" name="文字預留位置 3"/>
          <p:cNvSpPr>
            <a:spLocks noGrp="1"/>
          </p:cNvSpPr>
          <p:nvPr>
            <p:ph type="body" sz="half" idx="2"/>
          </p:nvPr>
        </p:nvSpPr>
        <p:spPr>
          <a:xfrm>
            <a:off x="627624" y="4648200"/>
            <a:ext cx="2458089" cy="1371600"/>
          </a:xfrm>
        </p:spPr>
        <p:txBody>
          <a:bodyPr rtlCol="0">
            <a:normAutofit/>
          </a:bodyPr>
          <a:lstStyle>
            <a:lvl1pPr marL="0" indent="0">
              <a:spcBef>
                <a:spcPts val="450"/>
              </a:spcBef>
              <a:buNone/>
              <a:defRPr sz="120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 rtl="0"/>
            <a:r>
              <a:rPr lang="zh-TW" altLang="en-US" noProof="0"/>
              <a:t>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2148319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群組 31"/>
          <p:cNvGrpSpPr/>
          <p:nvPr/>
        </p:nvGrpSpPr>
        <p:grpSpPr>
          <a:xfrm>
            <a:off x="0" y="0"/>
            <a:ext cx="9144000" cy="6858000"/>
            <a:chOff x="-1" y="0"/>
            <a:chExt cx="12188825" cy="6858000"/>
          </a:xfrm>
        </p:grpSpPr>
        <p:sp>
          <p:nvSpPr>
            <p:cNvPr id="8" name="矩形 8"/>
            <p:cNvSpPr>
              <a:spLocks noChangeArrowheads="1"/>
            </p:cNvSpPr>
            <p:nvPr/>
          </p:nvSpPr>
          <p:spPr bwMode="auto">
            <a:xfrm>
              <a:off x="4164514" y="6705600"/>
              <a:ext cx="8024310" cy="152400"/>
            </a:xfrm>
            <a:prstGeom prst="rect">
              <a:avLst/>
            </a:prstGeom>
            <a:gradFill rotWithShape="0">
              <a:gsLst>
                <a:gs pos="0">
                  <a:schemeClr val="accent5">
                    <a:lumMod val="20000"/>
                    <a:lumOff val="8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rtlCol="0" anchor="ctr"/>
            <a:lstStyle/>
            <a:p>
              <a:pPr algn="ctr" rtl="0"/>
              <a:endParaRPr kumimoji="1" lang="zh-TW" altLang="en-US" sz="1800" noProof="0"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  <p:sp>
          <p:nvSpPr>
            <p:cNvPr id="9" name="矩形 9"/>
            <p:cNvSpPr>
              <a:spLocks noChangeArrowheads="1"/>
            </p:cNvSpPr>
            <p:nvPr/>
          </p:nvSpPr>
          <p:spPr bwMode="auto">
            <a:xfrm>
              <a:off x="11680956" y="1981200"/>
              <a:ext cx="507868" cy="4267200"/>
            </a:xfrm>
            <a:prstGeom prst="rect">
              <a:avLst/>
            </a:prstGeom>
            <a:gradFill rotWithShape="0">
              <a:gsLst>
                <a:gs pos="0">
                  <a:schemeClr val="tx2">
                    <a:lumMod val="20000"/>
                    <a:lumOff val="8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rtlCol="0" anchor="ctr"/>
            <a:lstStyle/>
            <a:p>
              <a:pPr algn="ctr" rtl="0"/>
              <a:endParaRPr kumimoji="1" lang="zh-TW" altLang="en-US" sz="1800" noProof="0"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  <p:sp>
          <p:nvSpPr>
            <p:cNvPr id="10" name="矩形 10"/>
            <p:cNvSpPr>
              <a:spLocks noChangeArrowheads="1"/>
            </p:cNvSpPr>
            <p:nvPr/>
          </p:nvSpPr>
          <p:spPr bwMode="auto">
            <a:xfrm>
              <a:off x="-1" y="5257800"/>
              <a:ext cx="609441" cy="152400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rtlCol="0" anchor="ctr"/>
            <a:lstStyle/>
            <a:p>
              <a:pPr algn="ctr" rtl="0"/>
              <a:endParaRPr kumimoji="1" lang="zh-TW" altLang="en-US" sz="1800" noProof="0"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  <p:sp>
          <p:nvSpPr>
            <p:cNvPr id="11" name="矩形 11"/>
            <p:cNvSpPr>
              <a:spLocks noChangeArrowheads="1"/>
            </p:cNvSpPr>
            <p:nvPr/>
          </p:nvSpPr>
          <p:spPr bwMode="auto">
            <a:xfrm>
              <a:off x="-1" y="5410200"/>
              <a:ext cx="609441" cy="1447800"/>
            </a:xfrm>
            <a:prstGeom prst="rect">
              <a:avLst/>
            </a:prstGeom>
            <a:solidFill>
              <a:srgbClr val="DDDDDD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rtlCol="0" anchor="ctr"/>
            <a:lstStyle/>
            <a:p>
              <a:pPr algn="ctr" rtl="0"/>
              <a:endParaRPr kumimoji="1" lang="zh-TW" altLang="en-US" sz="1800" noProof="0"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  <p:sp>
          <p:nvSpPr>
            <p:cNvPr id="12" name="矩形 12"/>
            <p:cNvSpPr>
              <a:spLocks noChangeArrowheads="1"/>
            </p:cNvSpPr>
            <p:nvPr/>
          </p:nvSpPr>
          <p:spPr bwMode="auto">
            <a:xfrm>
              <a:off x="11680956" y="0"/>
              <a:ext cx="507868" cy="19812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rtlCol="0" anchor="ctr"/>
            <a:lstStyle/>
            <a:p>
              <a:pPr algn="ctr" rtl="0"/>
              <a:endParaRPr kumimoji="1" lang="zh-TW" altLang="en-US" sz="1800" noProof="0"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  <p:sp>
          <p:nvSpPr>
            <p:cNvPr id="13" name="矩形 13"/>
            <p:cNvSpPr>
              <a:spLocks noChangeArrowheads="1"/>
            </p:cNvSpPr>
            <p:nvPr/>
          </p:nvSpPr>
          <p:spPr bwMode="auto">
            <a:xfrm>
              <a:off x="7618015" y="0"/>
              <a:ext cx="4062942" cy="30480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accent3"/>
              </a:solidFill>
              <a:miter lim="800000"/>
              <a:headEnd/>
              <a:tailEnd/>
            </a:ln>
            <a:effectLst/>
          </p:spPr>
          <p:txBody>
            <a:bodyPr wrap="none" rtlCol="0" anchor="ctr"/>
            <a:lstStyle/>
            <a:p>
              <a:pPr algn="ctr" rtl="0"/>
              <a:endParaRPr kumimoji="1" lang="zh-TW" altLang="en-US" sz="1800" noProof="0"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  <p:sp>
          <p:nvSpPr>
            <p:cNvPr id="14" name="矩形 14"/>
            <p:cNvSpPr>
              <a:spLocks noChangeArrowheads="1"/>
            </p:cNvSpPr>
            <p:nvPr/>
          </p:nvSpPr>
          <p:spPr bwMode="auto">
            <a:xfrm>
              <a:off x="609440" y="304800"/>
              <a:ext cx="711015" cy="762000"/>
            </a:xfrm>
            <a:prstGeom prst="rect">
              <a:avLst/>
            </a:prstGeom>
            <a:solidFill>
              <a:schemeClr val="bg2">
                <a:lumMod val="50000"/>
                <a:alpha val="5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rtlCol="0" anchor="ctr"/>
            <a:lstStyle/>
            <a:p>
              <a:pPr algn="ctr" rtl="0"/>
              <a:endParaRPr kumimoji="1" lang="zh-TW" altLang="en-US" sz="1800" noProof="0"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  <p:sp>
          <p:nvSpPr>
            <p:cNvPr id="15" name="矩形 15"/>
            <p:cNvSpPr>
              <a:spLocks noChangeArrowheads="1"/>
            </p:cNvSpPr>
            <p:nvPr/>
          </p:nvSpPr>
          <p:spPr bwMode="auto">
            <a:xfrm>
              <a:off x="-1" y="1066800"/>
              <a:ext cx="609441" cy="4191000"/>
            </a:xfrm>
            <a:prstGeom prst="rect">
              <a:avLst/>
            </a:prstGeom>
            <a:gradFill rotWithShape="0">
              <a:gsLst>
                <a:gs pos="0">
                  <a:schemeClr val="bg2">
                    <a:lumMod val="5000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rtlCol="0" anchor="ctr"/>
            <a:lstStyle/>
            <a:p>
              <a:pPr algn="ctr" rtl="0"/>
              <a:endParaRPr kumimoji="1" lang="zh-TW" altLang="en-US" sz="1800" noProof="0"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  <p:sp>
          <p:nvSpPr>
            <p:cNvPr id="16" name="矩形 16"/>
            <p:cNvSpPr>
              <a:spLocks noChangeArrowheads="1"/>
            </p:cNvSpPr>
            <p:nvPr/>
          </p:nvSpPr>
          <p:spPr bwMode="auto">
            <a:xfrm>
              <a:off x="-1" y="304800"/>
              <a:ext cx="609441" cy="7620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rtlCol="0" anchor="ctr"/>
            <a:lstStyle/>
            <a:p>
              <a:pPr algn="ctr" rtl="0"/>
              <a:endParaRPr kumimoji="1" lang="zh-TW" altLang="en-US" sz="1800" noProof="0"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  <p:sp>
          <p:nvSpPr>
            <p:cNvPr id="17" name="矩形 17"/>
            <p:cNvSpPr>
              <a:spLocks noChangeArrowheads="1"/>
            </p:cNvSpPr>
            <p:nvPr/>
          </p:nvSpPr>
          <p:spPr bwMode="auto">
            <a:xfrm>
              <a:off x="-1" y="0"/>
              <a:ext cx="1320456" cy="304800"/>
            </a:xfrm>
            <a:prstGeom prst="rect">
              <a:avLst/>
            </a:prstGeom>
            <a:solidFill>
              <a:schemeClr val="accent1"/>
            </a:solidFill>
            <a:ln w="19050">
              <a:solidFill>
                <a:schemeClr val="accent1"/>
              </a:solidFill>
              <a:miter lim="800000"/>
              <a:headEnd/>
              <a:tailEnd/>
            </a:ln>
            <a:effectLst/>
          </p:spPr>
          <p:txBody>
            <a:bodyPr wrap="none" rtlCol="0" anchor="ctr"/>
            <a:lstStyle/>
            <a:p>
              <a:pPr algn="ctr" rtl="0"/>
              <a:endParaRPr kumimoji="1" lang="zh-TW" altLang="en-US" sz="1800" noProof="0"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  <p:sp>
          <p:nvSpPr>
            <p:cNvPr id="18" name="矩形 18"/>
            <p:cNvSpPr>
              <a:spLocks noChangeArrowheads="1"/>
            </p:cNvSpPr>
            <p:nvPr/>
          </p:nvSpPr>
          <p:spPr bwMode="auto">
            <a:xfrm>
              <a:off x="1320455" y="0"/>
              <a:ext cx="6297560" cy="3048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rtlCol="0" anchor="ctr"/>
            <a:lstStyle/>
            <a:p>
              <a:pPr algn="ctr" rtl="0"/>
              <a:endParaRPr kumimoji="1" lang="zh-TW" altLang="en-US" sz="1800" noProof="0"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  <p:sp>
          <p:nvSpPr>
            <p:cNvPr id="19" name="線條 19"/>
            <p:cNvSpPr>
              <a:spLocks noChangeShapeType="1"/>
            </p:cNvSpPr>
            <p:nvPr/>
          </p:nvSpPr>
          <p:spPr bwMode="auto">
            <a:xfrm flipV="1">
              <a:off x="609440" y="304800"/>
              <a:ext cx="0" cy="6553200"/>
            </a:xfrm>
            <a:prstGeom prst="line">
              <a:avLst/>
            </a:prstGeom>
            <a:noFill/>
            <a:ln w="76200">
              <a:solidFill>
                <a:srgbClr val="808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rtlCol="0" anchor="ctr"/>
            <a:lstStyle/>
            <a:p>
              <a:pPr rtl="0"/>
              <a:endParaRPr lang="zh-TW" altLang="en-US" sz="1350" noProof="0"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  <p:sp>
          <p:nvSpPr>
            <p:cNvPr id="20" name="線條 20"/>
            <p:cNvSpPr>
              <a:spLocks noChangeShapeType="1"/>
            </p:cNvSpPr>
            <p:nvPr/>
          </p:nvSpPr>
          <p:spPr bwMode="auto">
            <a:xfrm>
              <a:off x="609440" y="6705600"/>
              <a:ext cx="11579384" cy="0"/>
            </a:xfrm>
            <a:prstGeom prst="line">
              <a:avLst/>
            </a:prstGeom>
            <a:noFill/>
            <a:ln w="57150">
              <a:solidFill>
                <a:srgbClr val="808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rtlCol="0" anchor="ctr"/>
            <a:lstStyle/>
            <a:p>
              <a:pPr rtl="0"/>
              <a:endParaRPr lang="zh-TW" altLang="en-US" sz="1350" noProof="0"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  <p:sp>
          <p:nvSpPr>
            <p:cNvPr id="21" name="線條 21"/>
            <p:cNvSpPr>
              <a:spLocks noChangeShapeType="1"/>
            </p:cNvSpPr>
            <p:nvPr/>
          </p:nvSpPr>
          <p:spPr bwMode="auto">
            <a:xfrm flipV="1">
              <a:off x="11680956" y="0"/>
              <a:ext cx="0" cy="6705600"/>
            </a:xfrm>
            <a:prstGeom prst="line">
              <a:avLst/>
            </a:prstGeom>
            <a:noFill/>
            <a:ln w="57150">
              <a:solidFill>
                <a:srgbClr val="808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rtlCol="0" anchor="ctr"/>
            <a:lstStyle/>
            <a:p>
              <a:pPr rtl="0"/>
              <a:endParaRPr lang="zh-TW" altLang="en-US" sz="1350" noProof="0"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  <p:sp>
          <p:nvSpPr>
            <p:cNvPr id="22" name="線條 22"/>
            <p:cNvSpPr>
              <a:spLocks noChangeShapeType="1"/>
            </p:cNvSpPr>
            <p:nvPr/>
          </p:nvSpPr>
          <p:spPr bwMode="auto">
            <a:xfrm>
              <a:off x="-1" y="304800"/>
              <a:ext cx="12188825" cy="0"/>
            </a:xfrm>
            <a:prstGeom prst="line">
              <a:avLst/>
            </a:prstGeom>
            <a:noFill/>
            <a:ln w="38100">
              <a:solidFill>
                <a:srgbClr val="808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rtlCol="0" anchor="ctr"/>
            <a:lstStyle/>
            <a:p>
              <a:pPr rtl="0"/>
              <a:endParaRPr lang="zh-TW" altLang="en-US" sz="1350" noProof="0"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  <p:sp>
          <p:nvSpPr>
            <p:cNvPr id="23" name="線條 23"/>
            <p:cNvSpPr>
              <a:spLocks noChangeShapeType="1"/>
            </p:cNvSpPr>
            <p:nvPr/>
          </p:nvSpPr>
          <p:spPr bwMode="auto">
            <a:xfrm flipH="1">
              <a:off x="7618015" y="457200"/>
              <a:ext cx="4570809" cy="0"/>
            </a:xfrm>
            <a:prstGeom prst="line">
              <a:avLst/>
            </a:prstGeom>
            <a:noFill/>
            <a:ln w="19050">
              <a:solidFill>
                <a:srgbClr val="808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rtlCol="0" anchor="ctr"/>
            <a:lstStyle/>
            <a:p>
              <a:pPr rtl="0"/>
              <a:endParaRPr lang="zh-TW" altLang="en-US" sz="1350" noProof="0"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  <p:sp>
          <p:nvSpPr>
            <p:cNvPr id="24" name="線條 24"/>
            <p:cNvSpPr>
              <a:spLocks noChangeShapeType="1"/>
            </p:cNvSpPr>
            <p:nvPr/>
          </p:nvSpPr>
          <p:spPr bwMode="auto">
            <a:xfrm flipV="1">
              <a:off x="7618015" y="0"/>
              <a:ext cx="0" cy="457200"/>
            </a:xfrm>
            <a:prstGeom prst="line">
              <a:avLst/>
            </a:prstGeom>
            <a:noFill/>
            <a:ln w="19050">
              <a:solidFill>
                <a:srgbClr val="808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rtlCol="0" anchor="ctr"/>
            <a:lstStyle/>
            <a:p>
              <a:pPr rtl="0"/>
              <a:endParaRPr lang="zh-TW" altLang="en-US" sz="1350" noProof="0"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  <p:sp>
          <p:nvSpPr>
            <p:cNvPr id="25" name="線條 25"/>
            <p:cNvSpPr>
              <a:spLocks noChangeShapeType="1"/>
            </p:cNvSpPr>
            <p:nvPr/>
          </p:nvSpPr>
          <p:spPr bwMode="auto">
            <a:xfrm>
              <a:off x="11680956" y="1981200"/>
              <a:ext cx="50786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rtlCol="0" anchor="ctr"/>
            <a:lstStyle/>
            <a:p>
              <a:pPr rtl="0"/>
              <a:endParaRPr lang="zh-TW" altLang="en-US" sz="1350" noProof="0"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  <p:sp>
          <p:nvSpPr>
            <p:cNvPr id="26" name="線條 26"/>
            <p:cNvSpPr>
              <a:spLocks noChangeShapeType="1"/>
            </p:cNvSpPr>
            <p:nvPr/>
          </p:nvSpPr>
          <p:spPr bwMode="auto">
            <a:xfrm>
              <a:off x="1320455" y="0"/>
              <a:ext cx="0" cy="1066800"/>
            </a:xfrm>
            <a:prstGeom prst="line">
              <a:avLst/>
            </a:prstGeom>
            <a:noFill/>
            <a:ln w="19050">
              <a:solidFill>
                <a:srgbClr val="808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rtlCol="0" anchor="ctr"/>
            <a:lstStyle/>
            <a:p>
              <a:pPr rtl="0"/>
              <a:endParaRPr lang="zh-TW" altLang="en-US" sz="1350" noProof="0"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  <p:sp>
          <p:nvSpPr>
            <p:cNvPr id="27" name="線條 27"/>
            <p:cNvSpPr>
              <a:spLocks noChangeShapeType="1"/>
            </p:cNvSpPr>
            <p:nvPr/>
          </p:nvSpPr>
          <p:spPr bwMode="auto">
            <a:xfrm flipH="1">
              <a:off x="-1" y="1066800"/>
              <a:ext cx="1320456" cy="0"/>
            </a:xfrm>
            <a:prstGeom prst="line">
              <a:avLst/>
            </a:prstGeom>
            <a:noFill/>
            <a:ln w="28575">
              <a:solidFill>
                <a:srgbClr val="808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rtlCol="0" anchor="ctr"/>
            <a:lstStyle/>
            <a:p>
              <a:pPr rtl="0"/>
              <a:endParaRPr lang="zh-TW" altLang="en-US" sz="1350" noProof="0"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  <p:sp>
          <p:nvSpPr>
            <p:cNvPr id="30" name="線條 30"/>
            <p:cNvSpPr>
              <a:spLocks noChangeShapeType="1"/>
            </p:cNvSpPr>
            <p:nvPr/>
          </p:nvSpPr>
          <p:spPr bwMode="auto">
            <a:xfrm flipH="1">
              <a:off x="-1" y="5257800"/>
              <a:ext cx="609441" cy="0"/>
            </a:xfrm>
            <a:prstGeom prst="line">
              <a:avLst/>
            </a:prstGeom>
            <a:noFill/>
            <a:ln w="28575">
              <a:solidFill>
                <a:srgbClr val="808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rtlCol="0" anchor="ctr"/>
            <a:lstStyle/>
            <a:p>
              <a:pPr rtl="0"/>
              <a:endParaRPr lang="zh-TW" altLang="en-US" sz="1350" noProof="0"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  <p:sp>
          <p:nvSpPr>
            <p:cNvPr id="31" name="線條 31"/>
            <p:cNvSpPr>
              <a:spLocks noChangeShapeType="1"/>
            </p:cNvSpPr>
            <p:nvPr/>
          </p:nvSpPr>
          <p:spPr bwMode="auto">
            <a:xfrm flipH="1">
              <a:off x="-1" y="5410200"/>
              <a:ext cx="609441" cy="0"/>
            </a:xfrm>
            <a:prstGeom prst="line">
              <a:avLst/>
            </a:prstGeom>
            <a:noFill/>
            <a:ln w="28575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rtlCol="0" anchor="ctr"/>
            <a:lstStyle/>
            <a:p>
              <a:pPr rtl="0"/>
              <a:endParaRPr lang="zh-TW" altLang="en-US" sz="1350" noProof="0"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</p:grpSp>
      <p:sp>
        <p:nvSpPr>
          <p:cNvPr id="2" name="標題預留位置 1"/>
          <p:cNvSpPr>
            <a:spLocks noGrp="1"/>
          </p:cNvSpPr>
          <p:nvPr>
            <p:ph type="title"/>
          </p:nvPr>
        </p:nvSpPr>
        <p:spPr>
          <a:xfrm>
            <a:off x="1142108" y="533400"/>
            <a:ext cx="7202776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zh-TW" altLang="en-US" noProof="0"/>
              <a:t>按一下以編輯母片標題樣式</a:t>
            </a:r>
          </a:p>
        </p:txBody>
      </p:sp>
      <p:sp>
        <p:nvSpPr>
          <p:cNvPr id="3" name="文字預留位置 2"/>
          <p:cNvSpPr>
            <a:spLocks noGrp="1"/>
          </p:cNvSpPr>
          <p:nvPr>
            <p:ph type="body" idx="1"/>
          </p:nvPr>
        </p:nvSpPr>
        <p:spPr>
          <a:xfrm>
            <a:off x="1142108" y="1828800"/>
            <a:ext cx="7202776" cy="4191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zh-TW" altLang="en-US" noProof="0"/>
              <a:t>按一下以編輯母片文字樣式</a:t>
            </a:r>
          </a:p>
          <a:p>
            <a:pPr lvl="1" rtl="0"/>
            <a:r>
              <a:rPr lang="zh-TW" altLang="en-US" noProof="0"/>
              <a:t>第二層</a:t>
            </a:r>
          </a:p>
          <a:p>
            <a:pPr lvl="2" rtl="0"/>
            <a:r>
              <a:rPr lang="zh-TW" altLang="en-US" noProof="0"/>
              <a:t>第三層</a:t>
            </a:r>
          </a:p>
          <a:p>
            <a:pPr lvl="3" rtl="0"/>
            <a:r>
              <a:rPr lang="zh-TW" altLang="en-US" noProof="0"/>
              <a:t>第四層</a:t>
            </a:r>
          </a:p>
          <a:p>
            <a:pPr lvl="4" rtl="0"/>
            <a:r>
              <a:rPr lang="zh-TW" altLang="en-US" noProof="0"/>
              <a:t>第五層</a:t>
            </a:r>
          </a:p>
        </p:txBody>
      </p:sp>
      <p:sp>
        <p:nvSpPr>
          <p:cNvPr id="5" name="頁尾預留位置 4"/>
          <p:cNvSpPr>
            <a:spLocks noGrp="1"/>
          </p:cNvSpPr>
          <p:nvPr>
            <p:ph type="ftr" sz="quarter" idx="3"/>
          </p:nvPr>
        </p:nvSpPr>
        <p:spPr>
          <a:xfrm>
            <a:off x="1138759" y="6172201"/>
            <a:ext cx="5148187" cy="27304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endParaRPr lang="zh-TW" altLang="en-US"/>
          </a:p>
        </p:txBody>
      </p:sp>
      <p:sp>
        <p:nvSpPr>
          <p:cNvPr id="4" name="日期預留位置 3"/>
          <p:cNvSpPr>
            <a:spLocks noGrp="1"/>
          </p:cNvSpPr>
          <p:nvPr>
            <p:ph type="dt" sz="half" idx="2"/>
          </p:nvPr>
        </p:nvSpPr>
        <p:spPr>
          <a:xfrm>
            <a:off x="6458441" y="6172201"/>
            <a:ext cx="990302" cy="27304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fld id="{0F80D7FD-58F8-4230-B86C-248819926496}" type="datetimeFigureOut">
              <a:rPr lang="zh-TW" altLang="en-US" smtClean="0"/>
              <a:t>2020/10/28</a:t>
            </a:fld>
            <a:endParaRPr lang="zh-TW" altLang="en-US"/>
          </a:p>
        </p:txBody>
      </p:sp>
      <p:sp>
        <p:nvSpPr>
          <p:cNvPr id="6" name="投影片編號預留位置 5"/>
          <p:cNvSpPr>
            <a:spLocks noGrp="1"/>
          </p:cNvSpPr>
          <p:nvPr>
            <p:ph type="sldNum" sz="quarter" idx="4"/>
          </p:nvPr>
        </p:nvSpPr>
        <p:spPr>
          <a:xfrm>
            <a:off x="7601739" y="6172201"/>
            <a:ext cx="743144" cy="27304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fld id="{5F38A4F0-CF0F-4878-B41C-39FCA2091F1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975768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685983" rtl="0" eaLnBrk="1" latinLnBrk="0" hangingPunct="1">
        <a:lnSpc>
          <a:spcPct val="90000"/>
        </a:lnSpc>
        <a:spcBef>
          <a:spcPct val="0"/>
        </a:spcBef>
        <a:buNone/>
        <a:defRPr sz="2401" kern="1200">
          <a:solidFill>
            <a:schemeClr val="tx2"/>
          </a:solidFill>
          <a:latin typeface="Microsoft JhengHei UI" panose="020B0604030504040204" pitchFamily="34" charset="-120"/>
          <a:ea typeface="Microsoft JhengHei UI" panose="020B0604030504040204" pitchFamily="34" charset="-120"/>
          <a:cs typeface="+mj-cs"/>
        </a:defRPr>
      </a:lvl1pPr>
    </p:titleStyle>
    <p:bodyStyle>
      <a:lvl1pPr marL="167923" indent="-167923" algn="l" defTabSz="685983" rtl="0" eaLnBrk="1" latinLnBrk="0" hangingPunct="1">
        <a:lnSpc>
          <a:spcPct val="90000"/>
        </a:lnSpc>
        <a:spcBef>
          <a:spcPts val="1350"/>
        </a:spcBef>
        <a:buClr>
          <a:schemeClr val="accent2"/>
        </a:buClr>
        <a:buFont typeface="Arial" pitchFamily="34" charset="0"/>
        <a:buChar char="•"/>
        <a:defRPr sz="1500" kern="1200">
          <a:solidFill>
            <a:schemeClr val="tx1"/>
          </a:solidFill>
          <a:latin typeface="Microsoft JhengHei UI" panose="020B0604030504040204" pitchFamily="34" charset="-120"/>
          <a:ea typeface="Microsoft JhengHei UI" panose="020B0604030504040204" pitchFamily="34" charset="-120"/>
          <a:cs typeface="+mn-cs"/>
        </a:defRPr>
      </a:lvl1pPr>
      <a:lvl2pPr marL="377291" indent="-167923" algn="l" defTabSz="685983" rtl="0" eaLnBrk="1" latinLnBrk="0" hangingPunct="1">
        <a:lnSpc>
          <a:spcPct val="90000"/>
        </a:lnSpc>
        <a:spcBef>
          <a:spcPts val="600"/>
        </a:spcBef>
        <a:buClr>
          <a:schemeClr val="accent2"/>
        </a:buClr>
        <a:buFont typeface="Arial" pitchFamily="34" charset="0"/>
        <a:buChar char="–"/>
        <a:defRPr sz="1350" kern="1200">
          <a:solidFill>
            <a:schemeClr val="tx1"/>
          </a:solidFill>
          <a:latin typeface="Microsoft JhengHei UI" panose="020B0604030504040204" pitchFamily="34" charset="-120"/>
          <a:ea typeface="Microsoft JhengHei UI" panose="020B0604030504040204" pitchFamily="34" charset="-120"/>
          <a:cs typeface="+mn-cs"/>
        </a:defRPr>
      </a:lvl2pPr>
      <a:lvl3pPr marL="556171" indent="-128622" algn="l" defTabSz="685983" rtl="0" eaLnBrk="1" latinLnBrk="0" hangingPunct="1">
        <a:lnSpc>
          <a:spcPct val="90000"/>
        </a:lnSpc>
        <a:spcBef>
          <a:spcPts val="450"/>
        </a:spcBef>
        <a:buClr>
          <a:schemeClr val="accent2"/>
        </a:buClr>
        <a:buFont typeface="Arial" pitchFamily="34" charset="0"/>
        <a:buChar char="•"/>
        <a:defRPr sz="1200" kern="1200">
          <a:solidFill>
            <a:schemeClr val="tx1"/>
          </a:solidFill>
          <a:latin typeface="Microsoft JhengHei UI" panose="020B0604030504040204" pitchFamily="34" charset="-120"/>
          <a:ea typeface="Microsoft JhengHei UI" panose="020B0604030504040204" pitchFamily="34" charset="-120"/>
          <a:cs typeface="+mn-cs"/>
        </a:defRPr>
      </a:lvl3pPr>
      <a:lvl4pPr marL="725284" indent="-129813" algn="l" defTabSz="685983" rtl="0" eaLnBrk="1" latinLnBrk="0" hangingPunct="1">
        <a:lnSpc>
          <a:spcPct val="90000"/>
        </a:lnSpc>
        <a:spcBef>
          <a:spcPts val="450"/>
        </a:spcBef>
        <a:buClr>
          <a:schemeClr val="accent2"/>
        </a:buClr>
        <a:buFont typeface="Arial" pitchFamily="34" charset="0"/>
        <a:buChar char="–"/>
        <a:defRPr sz="1050" kern="1200">
          <a:solidFill>
            <a:schemeClr val="tx1"/>
          </a:solidFill>
          <a:latin typeface="Microsoft JhengHei UI" panose="020B0604030504040204" pitchFamily="34" charset="-120"/>
          <a:ea typeface="Microsoft JhengHei UI" panose="020B0604030504040204" pitchFamily="34" charset="-120"/>
          <a:cs typeface="+mn-cs"/>
        </a:defRPr>
      </a:lvl4pPr>
      <a:lvl5pPr marL="906308" indent="-129813" algn="l" defTabSz="685983" rtl="0" eaLnBrk="1" latinLnBrk="0" hangingPunct="1">
        <a:lnSpc>
          <a:spcPct val="90000"/>
        </a:lnSpc>
        <a:spcBef>
          <a:spcPts val="450"/>
        </a:spcBef>
        <a:buClr>
          <a:schemeClr val="accent2"/>
        </a:buClr>
        <a:buFont typeface="Arial" pitchFamily="34" charset="0"/>
        <a:buChar char="•"/>
        <a:defRPr sz="1050" kern="1200">
          <a:solidFill>
            <a:schemeClr val="tx1"/>
          </a:solidFill>
          <a:latin typeface="Microsoft JhengHei UI" panose="020B0604030504040204" pitchFamily="34" charset="-120"/>
          <a:ea typeface="Microsoft JhengHei UI" panose="020B0604030504040204" pitchFamily="34" charset="-120"/>
          <a:cs typeface="+mn-cs"/>
        </a:defRPr>
      </a:lvl5pPr>
      <a:lvl6pPr marL="1083853" indent="-130337" algn="l" defTabSz="685983" rtl="0" eaLnBrk="1" latinLnBrk="0" hangingPunct="1">
        <a:lnSpc>
          <a:spcPct val="90000"/>
        </a:lnSpc>
        <a:spcBef>
          <a:spcPts val="450"/>
        </a:spcBef>
        <a:buFont typeface="Arial" pitchFamily="34" charset="0"/>
        <a:buChar char="–"/>
        <a:defRPr sz="1050" kern="1200">
          <a:solidFill>
            <a:schemeClr val="tx1"/>
          </a:solidFill>
          <a:latin typeface="+mn-lt"/>
          <a:ea typeface="+mn-ea"/>
          <a:cs typeface="+mn-cs"/>
        </a:defRPr>
      </a:lvl6pPr>
      <a:lvl7pPr marL="1262208" indent="-130337" algn="l" defTabSz="685983" rtl="0" eaLnBrk="1" latinLnBrk="0" hangingPunct="1">
        <a:lnSpc>
          <a:spcPct val="90000"/>
        </a:lnSpc>
        <a:spcBef>
          <a:spcPts val="450"/>
        </a:spcBef>
        <a:buFont typeface="Arial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7pPr>
      <a:lvl8pPr marL="1440564" indent="-130337" algn="l" defTabSz="685983" rtl="0" eaLnBrk="1" latinLnBrk="0" hangingPunct="1">
        <a:lnSpc>
          <a:spcPct val="90000"/>
        </a:lnSpc>
        <a:spcBef>
          <a:spcPts val="450"/>
        </a:spcBef>
        <a:buFont typeface="Arial" pitchFamily="34" charset="0"/>
        <a:buChar char="–"/>
        <a:defRPr sz="1050" kern="1200">
          <a:solidFill>
            <a:schemeClr val="tx1"/>
          </a:solidFill>
          <a:latin typeface="+mn-lt"/>
          <a:ea typeface="+mn-ea"/>
          <a:cs typeface="+mn-cs"/>
        </a:defRPr>
      </a:lvl8pPr>
      <a:lvl9pPr marL="1618920" indent="-130337" algn="l" defTabSz="685983" rtl="0" eaLnBrk="1" latinLnBrk="0" hangingPunct="1">
        <a:lnSpc>
          <a:spcPct val="90000"/>
        </a:lnSpc>
        <a:spcBef>
          <a:spcPts val="450"/>
        </a:spcBef>
        <a:buFont typeface="Arial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91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983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974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966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957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949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4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932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1.png"/><Relationship Id="rId4" Type="http://schemas.openxmlformats.org/officeDocument/2006/relationships/hyperlink" Target="&#22577;&#21578;&#36229;&#36899;&#32080;&#27284;&#26696;/(&#38450;&#25758;&#21151;&#33021;)&#24207;&#21015;&#22496;&#30435;&#25511;&#35222;&#31383;.png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3.png"/><Relationship Id="rId4" Type="http://schemas.openxmlformats.org/officeDocument/2006/relationships/hyperlink" Target="&#22577;&#21578;&#36229;&#36899;&#32080;&#27284;&#26696;/(&#20498;&#36554;&#38647;&#36948;)&#24207;&#21015;&#22496;&#30435;&#25511;&#35222;&#31383;.png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5.emf"/><Relationship Id="rId4" Type="http://schemas.openxmlformats.org/officeDocument/2006/relationships/hyperlink" Target="&#22577;&#21578;&#36229;&#36899;&#32080;&#27284;&#26696;/(&#28331;&#24230;&#28629;&#24230;)&#24207;&#21015;&#22496;&#30435;&#25511;&#35222;&#31383;.png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&#22577;&#21578;&#36229;&#36899;&#32080;&#27284;&#26696;/Arduino&#31243;&#24335;&#35373;&#35336;&#27010;&#36848;.jpg" TargetMode="Externa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hyperlink" Target="&#22577;&#21578;&#36229;&#36899;&#32080;&#27284;&#26696;/LabVIEW&#35373;&#35336;&#27010;&#36848;.png" TargetMode="External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10" Type="http://schemas.openxmlformats.org/officeDocument/2006/relationships/image" Target="../media/image33.jpeg"/><Relationship Id="rId4" Type="http://schemas.openxmlformats.org/officeDocument/2006/relationships/image" Target="../media/image27.png"/><Relationship Id="rId9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hyperlink" Target="demo&#24433;&#29255;.mp4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5.jp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s://cn.dreamstime.com/%E5%BA%93%E5%AD%98%E4%BE%8B%E8%AF%81-%E5%AF%BC%E6%B8%B8%E8%B0%88%E8%AF%9D%E4%B8%8E%E6%B8%B8%E4%BA%BA%E5%9C%A8%E6%B8%B8%E8%A7%88%E8%BD%A6%E4%B8%8A-image49181683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9.png"/><Relationship Id="rId4" Type="http://schemas.openxmlformats.org/officeDocument/2006/relationships/hyperlink" Target="&#22577;&#21578;&#36229;&#36899;&#32080;&#27284;&#26696;/(&#25351;&#32011;&#35299;&#37782;)&#24207;&#21015;&#22496;&#30435;&#25511;&#35222;&#31383;.pn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142107" y="2348880"/>
            <a:ext cx="6859786" cy="974576"/>
          </a:xfrm>
        </p:spPr>
        <p:txBody>
          <a:bodyPr/>
          <a:lstStyle/>
          <a:p>
            <a:pPr algn="ctr"/>
            <a:r>
              <a:rPr lang="zh-TW" altLang="zh-TW">
                <a:latin typeface="標楷體" panose="03000509000000000000" pitchFamily="65" charset="-120"/>
                <a:ea typeface="標楷體" panose="03000509000000000000" pitchFamily="65" charset="-120"/>
              </a:rPr>
              <a:t>智能導覽車</a:t>
            </a:r>
            <a:endParaRPr lang="zh-TW" altLang="en-US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2087724" y="3748474"/>
            <a:ext cx="4968552" cy="2515284"/>
          </a:xfrm>
        </p:spPr>
        <p:txBody>
          <a:bodyPr/>
          <a:lstStyle/>
          <a:p>
            <a:pPr algn="ctr"/>
            <a:r>
              <a:rPr lang="en-US" altLang="zh-TW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  <a:r>
              <a:rPr lang="en-US" altLang="zh-TW" sz="24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Intelligent guide car</a:t>
            </a:r>
            <a:endParaRPr lang="zh-TW" altLang="zh-TW" sz="24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4" name="文字方塊 3"/>
          <p:cNvSpPr txBox="1"/>
          <p:nvPr/>
        </p:nvSpPr>
        <p:spPr>
          <a:xfrm>
            <a:off x="2807804" y="5550298"/>
            <a:ext cx="3528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組員</a:t>
            </a:r>
            <a:r>
              <a:rPr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: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 陳彥邦、徐琦喻、劉懿葭</a:t>
            </a:r>
            <a:endParaRPr lang="en-US" altLang="zh-TW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3070064" y="4806061"/>
            <a:ext cx="30038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指導老師</a:t>
            </a:r>
            <a:r>
              <a:rPr lang="en-US" altLang="zh-TW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: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 張世軍 老師</a:t>
            </a:r>
          </a:p>
        </p:txBody>
      </p:sp>
    </p:spTree>
    <p:extLst>
      <p:ext uri="{BB962C8B-B14F-4D97-AF65-F5344CB8AC3E}">
        <p14:creationId xmlns:p14="http://schemas.microsoft.com/office/powerpoint/2010/main" val="3670774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318" y="3573016"/>
            <a:ext cx="3465960" cy="288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文字版面配置區 4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zh-TW" sz="2400" dirty="0">
                <a:solidFill>
                  <a:schemeClr val="tx2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防撞功能</a:t>
            </a:r>
            <a:endParaRPr lang="zh-TW" altLang="en-US" sz="2400" dirty="0">
              <a:solidFill>
                <a:schemeClr val="tx2"/>
              </a:solidFill>
            </a:endParaRPr>
          </a:p>
        </p:txBody>
      </p:sp>
      <p:sp>
        <p:nvSpPr>
          <p:cNvPr id="6" name="內容版面配置區 5"/>
          <p:cNvSpPr>
            <a:spLocks noGrp="1"/>
          </p:cNvSpPr>
          <p:nvPr>
            <p:ph sz="half" idx="2"/>
          </p:nvPr>
        </p:nvSpPr>
        <p:spPr>
          <a:xfrm>
            <a:off x="1115616" y="2492896"/>
            <a:ext cx="3484771" cy="3352800"/>
          </a:xfrm>
        </p:spPr>
        <p:txBody>
          <a:bodyPr/>
          <a:lstStyle/>
          <a:p>
            <a:pPr marL="0" lvl="2" indent="0">
              <a:buNone/>
            </a:pP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    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我們採用的</a:t>
            </a:r>
            <a:r>
              <a:rPr lang="zh-TW" altLang="zh-TW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超音波</a:t>
            </a:r>
            <a:r>
              <a:rPr lang="zh-TW" altLang="zh-TW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感測模組</a:t>
            </a:r>
            <a:r>
              <a:rPr lang="zh-TW" altLang="zh-TW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上面有</a:t>
            </a:r>
            <a:r>
              <a:rPr lang="zh-TW" altLang="zh-TW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兩個超音波元件</a:t>
            </a:r>
            <a:r>
              <a:rPr lang="zh-TW" altLang="zh-TW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，利用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聲音在空氣中傳播的速度，並配合</a:t>
            </a:r>
            <a:r>
              <a:rPr lang="zh-TW" altLang="zh-TW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距離</a:t>
            </a:r>
            <a:r>
              <a:rPr lang="zh-TW" altLang="zh-TW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公式來求得與障礙物間的</a:t>
            </a:r>
            <a:r>
              <a:rPr lang="zh-TW" altLang="zh-TW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距離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。</a:t>
            </a:r>
            <a:endParaRPr lang="en-US" altLang="zh-TW" sz="20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endParaRPr lang="zh-TW" altLang="en-US" dirty="0"/>
          </a:p>
        </p:txBody>
      </p:sp>
      <p:sp>
        <p:nvSpPr>
          <p:cNvPr id="7" name="標題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zh-TW" altLang="en-US" sz="4400" dirty="0">
                <a:latin typeface="標楷體" panose="03000509000000000000" pitchFamily="65" charset="-120"/>
                <a:ea typeface="標楷體" panose="03000509000000000000" pitchFamily="65" charset="-120"/>
              </a:rPr>
              <a:t>功能介紹</a:t>
            </a: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2233630"/>
              </p:ext>
            </p:extLst>
          </p:nvPr>
        </p:nvGraphicFramePr>
        <p:xfrm>
          <a:off x="4860032" y="3933056"/>
          <a:ext cx="3312368" cy="23762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5618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65618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483890">
                <a:tc>
                  <a:txBody>
                    <a:bodyPr/>
                    <a:lstStyle/>
                    <a:p>
                      <a:pPr algn="ctr"/>
                      <a:r>
                        <a:rPr lang="zh-TW" altLang="en-US" dirty="0"/>
                        <a:t>腳位名稱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dirty="0"/>
                        <a:t>功能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73093"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Trig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dirty="0"/>
                        <a:t>觸發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73093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3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Echo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dirty="0"/>
                        <a:t>回應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73093"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VCC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5V</a:t>
                      </a:r>
                      <a:endParaRPr lang="zh-TW" altLang="en-US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73093"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GND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dirty="0"/>
                        <a:t>接地線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9" name="內容版面配置區 8" descr="一張含有 桌 的圖片&#10;&#10;自動產生的描述">
            <a:hlinkClick r:id="rId4" action="ppaction://hlinkfile"/>
          </p:cNvPr>
          <p:cNvPicPr>
            <a:picLocks noGrp="1"/>
          </p:cNvPicPr>
          <p:nvPr>
            <p:ph sz="quarter" idx="4"/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896"/>
          <a:stretch/>
        </p:blipFill>
        <p:spPr>
          <a:xfrm>
            <a:off x="4788024" y="2276872"/>
            <a:ext cx="3486150" cy="1507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6717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版面配置區 4"/>
          <p:cNvSpPr>
            <a:spLocks noGrp="1"/>
          </p:cNvSpPr>
          <p:nvPr>
            <p:ph type="body" idx="1"/>
          </p:nvPr>
        </p:nvSpPr>
        <p:spPr>
          <a:xfrm>
            <a:off x="1116305" y="1772816"/>
            <a:ext cx="3484771" cy="762000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2400" dirty="0">
                <a:solidFill>
                  <a:schemeClr val="tx2"/>
                </a:solidFill>
                <a:latin typeface="+mj-ea"/>
                <a:ea typeface="+mj-ea"/>
              </a:rPr>
              <a:t>倒車雷達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half" idx="2"/>
          </p:nvPr>
        </p:nvSpPr>
        <p:spPr>
          <a:xfrm>
            <a:off x="1123380" y="2420888"/>
            <a:ext cx="3484771" cy="3352800"/>
          </a:xfrm>
        </p:spPr>
        <p:txBody>
          <a:bodyPr/>
          <a:lstStyle/>
          <a:p>
            <a:pPr marL="0" lvl="0" indent="0" defTabSz="914400">
              <a:lnSpc>
                <a:spcPct val="100000"/>
              </a:lnSpc>
              <a:spcBef>
                <a:spcPts val="0"/>
              </a:spcBef>
              <a:buClrTx/>
              <a:buNone/>
            </a:pPr>
            <a:r>
              <a:rPr lang="zh-TW" altLang="en-US" sz="2000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    倒車</a:t>
            </a:r>
            <a:r>
              <a:rPr lang="zh-TW" altLang="en-US" sz="2000" dirty="0" smtClean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雷達一樣採用了超音波測距模組，並搭配有源蜂鳴器。針對每段不同距離會有不同的警示聲響。</a:t>
            </a:r>
            <a:endParaRPr lang="zh-TW" altLang="en-US" sz="2000" dirty="0">
              <a:solidFill>
                <a:prstClr val="black"/>
              </a:solidFill>
              <a:latin typeface="Franklin Gothic Book"/>
              <a:ea typeface="微軟正黑體"/>
            </a:endParaRPr>
          </a:p>
          <a:p>
            <a:endParaRPr lang="zh-TW" altLang="en-US" dirty="0"/>
          </a:p>
        </p:txBody>
      </p:sp>
      <p:sp>
        <p:nvSpPr>
          <p:cNvPr id="7" name="標題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zh-TW" altLang="en-US" sz="4400" dirty="0">
                <a:latin typeface="標楷體" panose="03000509000000000000" pitchFamily="65" charset="-120"/>
                <a:ea typeface="標楷體" panose="03000509000000000000" pitchFamily="65" charset="-120"/>
              </a:rPr>
              <a:t>功能介紹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9622" y="3953463"/>
            <a:ext cx="2592288" cy="23558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5507702"/>
              </p:ext>
            </p:extLst>
          </p:nvPr>
        </p:nvGraphicFramePr>
        <p:xfrm>
          <a:off x="5004048" y="4146907"/>
          <a:ext cx="3168352" cy="19689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417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58417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zh-TW" altLang="en-US" dirty="0"/>
                        <a:t>腳位名稱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dirty="0"/>
                        <a:t>功能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28809"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S(Signal)</a:t>
                      </a:r>
                    </a:p>
                    <a:p>
                      <a:pPr algn="ctr"/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dirty="0"/>
                        <a:t>信號線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79303">
                <a:tc>
                  <a:txBody>
                    <a:bodyPr/>
                    <a:lstStyle/>
                    <a:p>
                      <a:pPr algn="ctr"/>
                      <a:r>
                        <a:rPr lang="zh-TW" altLang="en-US" dirty="0"/>
                        <a:t>中間腳位</a:t>
                      </a:r>
                      <a:r>
                        <a:rPr lang="en-US" altLang="zh-TW" dirty="0"/>
                        <a:t>(VCC)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3.5V~5.5V</a:t>
                      </a:r>
                      <a:endParaRPr lang="zh-TW" altLang="en-US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28809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800" dirty="0"/>
                        <a:t>-</a:t>
                      </a:r>
                      <a:r>
                        <a:rPr lang="en-US" altLang="zh-TW" dirty="0"/>
                        <a:t>(GND)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dirty="0"/>
                        <a:t>接地線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3074" name="Picture 2">
            <a:hlinkClick r:id="rId4" action="ppaction://hlinkfile"/>
          </p:cNvPr>
          <p:cNvPicPr>
            <a:picLocks noGrp="1" noChangeAspect="1" noChangeArrowheads="1"/>
          </p:cNvPicPr>
          <p:nvPr>
            <p:ph sz="quarter" idx="4"/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582"/>
          <a:stretch/>
        </p:blipFill>
        <p:spPr bwMode="auto">
          <a:xfrm>
            <a:off x="4932040" y="2204864"/>
            <a:ext cx="3343587" cy="17485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27804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版面配置區 5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TW" altLang="en-US" sz="2400" dirty="0">
                <a:solidFill>
                  <a:schemeClr val="tx2"/>
                </a:solidFill>
                <a:latin typeface="+mj-ea"/>
                <a:ea typeface="+mj-ea"/>
              </a:rPr>
              <a:t>溫度濕度感測</a:t>
            </a:r>
          </a:p>
        </p:txBody>
      </p:sp>
      <p:sp>
        <p:nvSpPr>
          <p:cNvPr id="7" name="內容版面配置區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    </a:t>
            </a:r>
            <a:r>
              <a:rPr lang="zh-TW" altLang="zh-TW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能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夠</a:t>
            </a:r>
            <a:r>
              <a:rPr lang="zh-TW" altLang="zh-TW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檢測</a:t>
            </a:r>
            <a:r>
              <a:rPr lang="zh-TW" altLang="zh-TW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溫度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及濕度，隨著環境的變化改變數值。</a:t>
            </a:r>
            <a:endParaRPr lang="en-US" altLang="zh-TW" sz="20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endParaRPr lang="zh-TW" altLang="en-US" dirty="0"/>
          </a:p>
        </p:txBody>
      </p:sp>
      <p:sp>
        <p:nvSpPr>
          <p:cNvPr id="14" name="標題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zh-TW" altLang="en-US" sz="4400" dirty="0">
                <a:latin typeface="標楷體" panose="03000509000000000000" pitchFamily="65" charset="-120"/>
                <a:ea typeface="標楷體" panose="03000509000000000000" pitchFamily="65" charset="-120"/>
              </a:rPr>
              <a:t>功能介紹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789040"/>
            <a:ext cx="3470892" cy="223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>
            <a:hlinkClick r:id="rId4" action="ppaction://hlinkfile"/>
          </p:cNvPr>
          <p:cNvPicPr>
            <a:picLocks noGrp="1" noChangeAspect="1" noChangeArrowheads="1"/>
          </p:cNvPicPr>
          <p:nvPr>
            <p:ph sz="quarter" idx="4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636912"/>
            <a:ext cx="3486150" cy="1434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1" name="內容版面配置區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76606316"/>
              </p:ext>
            </p:extLst>
          </p:nvPr>
        </p:nvGraphicFramePr>
        <p:xfrm>
          <a:off x="5148064" y="4149080"/>
          <a:ext cx="2880320" cy="21242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6017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2014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zh-TW" altLang="en-US" dirty="0"/>
                        <a:t>腳位名稱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dirty="0"/>
                        <a:t>功能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40060"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DAT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dirty="0"/>
                        <a:t>信號線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40060"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VCC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3~5.5V</a:t>
                      </a:r>
                      <a:endParaRPr lang="zh-TW" altLang="en-US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40060"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GND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dirty="0"/>
                        <a:t>接地線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43926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版面配置區 5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TW" altLang="en-US" sz="2400" dirty="0">
                <a:solidFill>
                  <a:schemeClr val="tx2"/>
                </a:solidFill>
                <a:latin typeface="+mj-ea"/>
                <a:ea typeface="+mj-ea"/>
              </a:rPr>
              <a:t>影音導覽</a:t>
            </a:r>
          </a:p>
        </p:txBody>
      </p:sp>
      <p:sp>
        <p:nvSpPr>
          <p:cNvPr id="14" name="標題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zh-TW" altLang="en-US" sz="4400" dirty="0">
                <a:latin typeface="標楷體" panose="03000509000000000000" pitchFamily="65" charset="-120"/>
                <a:ea typeface="標楷體" panose="03000509000000000000" pitchFamily="65" charset="-120"/>
              </a:rPr>
              <a:t>功能介紹</a:t>
            </a:r>
          </a:p>
        </p:txBody>
      </p:sp>
      <p:pic>
        <p:nvPicPr>
          <p:cNvPr id="3" name="內容版面配置區 2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2564904"/>
            <a:ext cx="6912132" cy="3845022"/>
          </a:xfrm>
        </p:spPr>
      </p:pic>
      <p:cxnSp>
        <p:nvCxnSpPr>
          <p:cNvPr id="24" name="直線接點 23"/>
          <p:cNvCxnSpPr/>
          <p:nvPr/>
        </p:nvCxnSpPr>
        <p:spPr>
          <a:xfrm>
            <a:off x="4499992" y="3861048"/>
            <a:ext cx="0" cy="2448272"/>
          </a:xfrm>
          <a:prstGeom prst="line">
            <a:avLst/>
          </a:prstGeom>
          <a:ln w="5080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線接點 26"/>
          <p:cNvCxnSpPr/>
          <p:nvPr/>
        </p:nvCxnSpPr>
        <p:spPr>
          <a:xfrm>
            <a:off x="8028384" y="3861048"/>
            <a:ext cx="0" cy="2448272"/>
          </a:xfrm>
          <a:prstGeom prst="line">
            <a:avLst/>
          </a:prstGeom>
          <a:ln w="5080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線接點 25"/>
          <p:cNvCxnSpPr/>
          <p:nvPr/>
        </p:nvCxnSpPr>
        <p:spPr>
          <a:xfrm>
            <a:off x="4499992" y="6309320"/>
            <a:ext cx="3528392" cy="0"/>
          </a:xfrm>
          <a:prstGeom prst="line">
            <a:avLst/>
          </a:prstGeom>
          <a:ln w="5080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線接點 29"/>
          <p:cNvCxnSpPr/>
          <p:nvPr/>
        </p:nvCxnSpPr>
        <p:spPr>
          <a:xfrm>
            <a:off x="4499992" y="3861048"/>
            <a:ext cx="3528392" cy="0"/>
          </a:xfrm>
          <a:prstGeom prst="line">
            <a:avLst/>
          </a:prstGeom>
          <a:ln w="5080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線單箭頭接點 8"/>
          <p:cNvCxnSpPr/>
          <p:nvPr/>
        </p:nvCxnSpPr>
        <p:spPr>
          <a:xfrm>
            <a:off x="3851920" y="2564904"/>
            <a:ext cx="864096" cy="1552219"/>
          </a:xfrm>
          <a:prstGeom prst="straightConnector1">
            <a:avLst/>
          </a:prstGeom>
          <a:ln w="63500">
            <a:solidFill>
              <a:schemeClr val="accent4">
                <a:lumMod val="50000"/>
              </a:schemeClr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32280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標題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zh-TW" altLang="en-US" sz="4400" dirty="0">
                <a:latin typeface="標楷體" panose="03000509000000000000" pitchFamily="65" charset="-120"/>
                <a:ea typeface="標楷體" panose="03000509000000000000" pitchFamily="65" charset="-120"/>
              </a:rPr>
              <a:t>智能導覽車運作流程</a:t>
            </a:r>
          </a:p>
        </p:txBody>
      </p:sp>
      <p:pic>
        <p:nvPicPr>
          <p:cNvPr id="3" name="內容版面配置區 2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1558558"/>
            <a:ext cx="4347270" cy="5003764"/>
          </a:xfrm>
        </p:spPr>
      </p:pic>
      <p:sp>
        <p:nvSpPr>
          <p:cNvPr id="4" name="文字方塊 3"/>
          <p:cNvSpPr txBox="1"/>
          <p:nvPr/>
        </p:nvSpPr>
        <p:spPr>
          <a:xfrm>
            <a:off x="2915816" y="4757284"/>
            <a:ext cx="1440160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1">
            <a:spAutoFit/>
          </a:bodyPr>
          <a:lstStyle/>
          <a:p>
            <a:r>
              <a:rPr lang="zh-TW" altLang="en-US" sz="1600" dirty="0">
                <a:latin typeface="標楷體" panose="03000509000000000000" pitchFamily="65" charset="-120"/>
                <a:ea typeface="標楷體" panose="03000509000000000000" pitchFamily="65" charset="-120"/>
              </a:rPr>
              <a:t>傳輸控制訊號</a:t>
            </a:r>
          </a:p>
        </p:txBody>
      </p:sp>
      <p:sp>
        <p:nvSpPr>
          <p:cNvPr id="5" name="文字方塊 4"/>
          <p:cNvSpPr txBox="1"/>
          <p:nvPr/>
        </p:nvSpPr>
        <p:spPr>
          <a:xfrm>
            <a:off x="2987824" y="5286636"/>
            <a:ext cx="1008112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1">
            <a:spAutoFit/>
          </a:bodyPr>
          <a:lstStyle/>
          <a:p>
            <a:r>
              <a:rPr lang="zh-TW" altLang="en-US" sz="1600" dirty="0">
                <a:latin typeface="+mj-ea"/>
                <a:ea typeface="+mj-ea"/>
              </a:rPr>
              <a:t>輸出數據</a:t>
            </a:r>
          </a:p>
        </p:txBody>
      </p:sp>
      <p:sp>
        <p:nvSpPr>
          <p:cNvPr id="8" name="文字方塊 7"/>
          <p:cNvSpPr txBox="1"/>
          <p:nvPr/>
        </p:nvSpPr>
        <p:spPr>
          <a:xfrm>
            <a:off x="2987824" y="5755202"/>
            <a:ext cx="1008112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1">
            <a:spAutoFit/>
          </a:bodyPr>
          <a:lstStyle/>
          <a:p>
            <a:r>
              <a:rPr lang="zh-TW" altLang="en-US" sz="1600" dirty="0">
                <a:latin typeface="+mj-ea"/>
                <a:ea typeface="+mj-ea"/>
              </a:rPr>
              <a:t>回傳數據</a:t>
            </a:r>
          </a:p>
        </p:txBody>
      </p:sp>
      <p:pic>
        <p:nvPicPr>
          <p:cNvPr id="7" name="圖片 6"/>
          <p:cNvPicPr/>
          <p:nvPr/>
        </p:nvPicPr>
        <p:blipFill>
          <a:blip r:embed="rId3"/>
          <a:stretch>
            <a:fillRect/>
          </a:stretch>
        </p:blipFill>
        <p:spPr>
          <a:xfrm>
            <a:off x="6588224" y="2695763"/>
            <a:ext cx="1512168" cy="1248002"/>
          </a:xfrm>
          <a:prstGeom prst="rect">
            <a:avLst/>
          </a:prstGeom>
        </p:spPr>
      </p:pic>
      <p:pic>
        <p:nvPicPr>
          <p:cNvPr id="9" name="圖片 8"/>
          <p:cNvPicPr/>
          <p:nvPr/>
        </p:nvPicPr>
        <p:blipFill>
          <a:blip r:embed="rId4"/>
          <a:stretch>
            <a:fillRect/>
          </a:stretch>
        </p:blipFill>
        <p:spPr>
          <a:xfrm>
            <a:off x="6588224" y="1484784"/>
            <a:ext cx="1584176" cy="974730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5286636"/>
            <a:ext cx="1241698" cy="1275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4065854"/>
            <a:ext cx="1239469" cy="1026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內容版面配置區 12"/>
          <p:cNvPicPr>
            <a:picLocks noGrp="1" noChangeAspect="1"/>
          </p:cNvPicPr>
          <p:nvPr>
            <p:ph sz="half" idx="1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59" y="1484784"/>
            <a:ext cx="1392133" cy="1044335"/>
          </a:xfrm>
        </p:spPr>
      </p:pic>
    </p:spTree>
    <p:extLst>
      <p:ext uri="{BB962C8B-B14F-4D97-AF65-F5344CB8AC3E}">
        <p14:creationId xmlns:p14="http://schemas.microsoft.com/office/powerpoint/2010/main" val="2092703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="" xmlns:a16="http://schemas.microsoft.com/office/drawing/2014/main" id="{30AFA6A3-37A0-4BA2-A8F0-1F0F6704AD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altLang="zh-TW" sz="4400" dirty="0" err="1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Arduino&amp;LabVIEW</a:t>
            </a:r>
            <a:r>
              <a:rPr lang="zh-TW" altLang="en-US" sz="4400" dirty="0">
                <a:latin typeface="+mj-ea"/>
                <a:ea typeface="+mj-ea"/>
              </a:rPr>
              <a:t>介紹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="" xmlns:a16="http://schemas.microsoft.com/office/drawing/2014/main" id="{9CBE975D-FBF9-4B6C-948C-514CBB2D316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55576" y="1828800"/>
            <a:ext cx="4680520" cy="4191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TW" altLang="en-US" sz="2000" dirty="0">
                <a:effectLst/>
                <a:latin typeface="Times New Roman Uni"/>
                <a:ea typeface="標楷體" panose="03000509000000000000" pitchFamily="65" charset="-120"/>
                <a:cs typeface="Times New Roman" panose="02020603050405020304" pitchFamily="18" charset="0"/>
              </a:rPr>
              <a:t>    </a:t>
            </a:r>
            <a:r>
              <a:rPr lang="zh-TW" altLang="en-US" sz="2000" dirty="0" smtClean="0">
                <a:effectLst/>
                <a:latin typeface="Times New Roman Uni"/>
                <a:ea typeface="標楷體" panose="03000509000000000000" pitchFamily="65" charset="-120"/>
                <a:cs typeface="Times New Roman" panose="02020603050405020304" pitchFamily="18" charset="0"/>
              </a:rPr>
              <a:t>    </a:t>
            </a:r>
            <a:r>
              <a:rPr lang="en-US" altLang="zh-TW" sz="2000" dirty="0">
                <a:effectLst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Arduino</a:t>
            </a:r>
            <a:r>
              <a:rPr lang="zh-TW" altLang="zh-TW" sz="2000" dirty="0">
                <a:effectLst/>
                <a:latin typeface="Times New Roman Uni"/>
                <a:ea typeface="標楷體" panose="03000509000000000000" pitchFamily="65" charset="-120"/>
                <a:cs typeface="Times New Roman" panose="02020603050405020304" pitchFamily="18" charset="0"/>
              </a:rPr>
              <a:t>是一個開放原始碼的單晶片微控制器，它使用了</a:t>
            </a:r>
            <a:r>
              <a:rPr lang="en-US" altLang="zh-TW" sz="2000" dirty="0">
                <a:effectLst/>
                <a:latin typeface="Times New Roman Uni"/>
                <a:ea typeface="標楷體" panose="03000509000000000000" pitchFamily="65" charset="-120"/>
                <a:cs typeface="Times New Roman" panose="02020603050405020304" pitchFamily="18" charset="0"/>
              </a:rPr>
              <a:t>Atmel AVR </a:t>
            </a:r>
            <a:r>
              <a:rPr lang="zh-TW" altLang="zh-TW" sz="2000" dirty="0">
                <a:effectLst/>
                <a:latin typeface="Times New Roman Uni"/>
                <a:ea typeface="標楷體" panose="03000509000000000000" pitchFamily="65" charset="-120"/>
                <a:cs typeface="Times New Roman" panose="02020603050405020304" pitchFamily="18" charset="0"/>
              </a:rPr>
              <a:t>單晶片，採用了開放原始碼的軟硬體平台，建構於簡易輸出</a:t>
            </a:r>
            <a:r>
              <a:rPr lang="en-US" altLang="zh-TW" sz="2000" dirty="0">
                <a:effectLst/>
                <a:latin typeface="Times New Roman Uni"/>
                <a:ea typeface="標楷體" panose="03000509000000000000" pitchFamily="65" charset="-120"/>
                <a:cs typeface="Times New Roman" panose="02020603050405020304" pitchFamily="18" charset="0"/>
              </a:rPr>
              <a:t>/</a:t>
            </a:r>
            <a:r>
              <a:rPr lang="zh-TW" altLang="zh-TW" sz="2000" dirty="0">
                <a:effectLst/>
                <a:latin typeface="Times New Roman Uni"/>
                <a:ea typeface="標楷體" panose="03000509000000000000" pitchFamily="65" charset="-120"/>
                <a:cs typeface="Times New Roman" panose="02020603050405020304" pitchFamily="18" charset="0"/>
              </a:rPr>
              <a:t>輸入介面板，並且具有使用類似</a:t>
            </a:r>
            <a:r>
              <a:rPr lang="en-US" altLang="zh-TW" sz="2000" dirty="0">
                <a:effectLst/>
                <a:latin typeface="Times New Roman Uni"/>
                <a:ea typeface="標楷體" panose="03000509000000000000" pitchFamily="65" charset="-120"/>
                <a:cs typeface="Times New Roman" panose="02020603050405020304" pitchFamily="18" charset="0"/>
              </a:rPr>
              <a:t>Java</a:t>
            </a:r>
            <a:r>
              <a:rPr lang="zh-TW" altLang="zh-TW" sz="2000" dirty="0">
                <a:effectLst/>
                <a:latin typeface="Times New Roman Uni"/>
                <a:ea typeface="標楷體" panose="03000509000000000000" pitchFamily="65" charset="-120"/>
                <a:cs typeface="Times New Roman" panose="02020603050405020304" pitchFamily="18" charset="0"/>
              </a:rPr>
              <a:t>、</a:t>
            </a:r>
            <a:r>
              <a:rPr lang="en-US" altLang="zh-TW" sz="2000" dirty="0">
                <a:effectLst/>
                <a:latin typeface="Times New Roman Uni"/>
                <a:ea typeface="標楷體" panose="03000509000000000000" pitchFamily="65" charset="-120"/>
                <a:cs typeface="Times New Roman" panose="02020603050405020304" pitchFamily="18" charset="0"/>
              </a:rPr>
              <a:t>C</a:t>
            </a:r>
            <a:r>
              <a:rPr lang="zh-TW" altLang="zh-TW" sz="2000" dirty="0">
                <a:effectLst/>
                <a:latin typeface="Times New Roman Uni"/>
                <a:ea typeface="標楷體" panose="03000509000000000000" pitchFamily="65" charset="-120"/>
                <a:cs typeface="Times New Roman" panose="02020603050405020304" pitchFamily="18" charset="0"/>
              </a:rPr>
              <a:t>語言開發環境</a:t>
            </a:r>
            <a:endParaRPr lang="en-US" altLang="zh-TW" sz="2000" dirty="0">
              <a:effectLst/>
              <a:latin typeface="Times New Roman Uni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altLang="zh-TW" sz="2000" dirty="0">
              <a:latin typeface="Times New Roman Uni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zh-TW" altLang="en-US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       </a:t>
            </a:r>
            <a:r>
              <a:rPr lang="en-US" altLang="zh-TW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LabVIEW</a:t>
            </a:r>
            <a:r>
              <a:rPr lang="en-US" altLang="zh-TW" sz="2000" dirty="0">
                <a:solidFill>
                  <a:srgbClr val="000000"/>
                </a:solidFill>
                <a:effectLst/>
                <a:latin typeface="Times New Roman Uni"/>
                <a:ea typeface="標楷體" panose="03000509000000000000" pitchFamily="65" charset="-120"/>
                <a:cs typeface="Times New Roman" panose="02020603050405020304" pitchFamily="18" charset="0"/>
              </a:rPr>
              <a:t>(</a:t>
            </a:r>
            <a:r>
              <a:rPr lang="zh-TW" altLang="zh-TW" sz="2000" dirty="0">
                <a:effectLst/>
                <a:latin typeface="Times New Roman Uni"/>
                <a:ea typeface="標楷體" panose="03000509000000000000" pitchFamily="65" charset="-120"/>
                <a:cs typeface="Times New Roman" panose="02020603050405020304" pitchFamily="18" charset="0"/>
              </a:rPr>
              <a:t>實驗室虛擬儀器工程平台</a:t>
            </a:r>
            <a:r>
              <a:rPr lang="en-US" altLang="zh-TW" sz="2000" dirty="0">
                <a:effectLst/>
                <a:latin typeface="Times New Roman Uni"/>
                <a:ea typeface="標楷體" panose="03000509000000000000" pitchFamily="65" charset="-120"/>
                <a:cs typeface="Times New Roman" panose="02020603050405020304" pitchFamily="18" charset="0"/>
              </a:rPr>
              <a:t>)</a:t>
            </a:r>
            <a:r>
              <a:rPr lang="zh-TW" altLang="en-US" sz="2000" dirty="0">
                <a:solidFill>
                  <a:srgbClr val="000000"/>
                </a:solidFill>
                <a:effectLst/>
                <a:latin typeface="Times New Roman Uni"/>
                <a:ea typeface="標楷體" panose="03000509000000000000" pitchFamily="65" charset="-120"/>
                <a:cs typeface="Times New Roman" panose="02020603050405020304" pitchFamily="18" charset="0"/>
              </a:rPr>
              <a:t>是</a:t>
            </a:r>
            <a:r>
              <a:rPr lang="zh-TW" altLang="zh-TW" sz="2000" dirty="0">
                <a:effectLst/>
                <a:latin typeface="Times New Roman Uni"/>
                <a:ea typeface="標楷體" panose="03000509000000000000" pitchFamily="65" charset="-120"/>
                <a:cs typeface="Times New Roman" panose="02020603050405020304" pitchFamily="18" charset="0"/>
              </a:rPr>
              <a:t>圖形化程式編譯平台</a:t>
            </a:r>
            <a:r>
              <a:rPr lang="zh-TW" altLang="en-US" sz="2000" dirty="0">
                <a:latin typeface="Times New Roman Uni"/>
                <a:ea typeface="標楷體" panose="03000509000000000000" pitchFamily="65" charset="-120"/>
                <a:cs typeface="Times New Roman" panose="02020603050405020304" pitchFamily="18" charset="0"/>
              </a:rPr>
              <a:t>，</a:t>
            </a:r>
            <a:r>
              <a:rPr lang="zh-TW" altLang="en-US" sz="2000" dirty="0">
                <a:effectLst/>
                <a:latin typeface="Times New Roman Uni"/>
                <a:ea typeface="標楷體" panose="03000509000000000000" pitchFamily="65" charset="-120"/>
                <a:cs typeface="Times New Roman" panose="02020603050405020304" pitchFamily="18" charset="0"/>
              </a:rPr>
              <a:t>又稱</a:t>
            </a:r>
            <a:r>
              <a:rPr lang="en-US" altLang="zh-TW" sz="2000" dirty="0">
                <a:effectLst/>
                <a:latin typeface="Times New Roman Uni"/>
                <a:ea typeface="標楷體" panose="03000509000000000000" pitchFamily="65" charset="-120"/>
                <a:cs typeface="Times New Roman" panose="02020603050405020304" pitchFamily="18" charset="0"/>
              </a:rPr>
              <a:t>G</a:t>
            </a:r>
            <a:r>
              <a:rPr lang="zh-TW" altLang="en-US" sz="2000" dirty="0">
                <a:effectLst/>
                <a:latin typeface="Times New Roman Uni"/>
                <a:ea typeface="標楷體" panose="03000509000000000000" pitchFamily="65" charset="-120"/>
                <a:cs typeface="Times New Roman" panose="02020603050405020304" pitchFamily="18" charset="0"/>
              </a:rPr>
              <a:t>語言。</a:t>
            </a:r>
            <a:r>
              <a:rPr lang="zh-TW" altLang="zh-TW" sz="2000" dirty="0">
                <a:effectLst/>
                <a:latin typeface="Times New Roman Uni"/>
                <a:ea typeface="標楷體" panose="03000509000000000000" pitchFamily="65" charset="-120"/>
                <a:cs typeface="Times New Roman" panose="02020603050405020304" pitchFamily="18" charset="0"/>
              </a:rPr>
              <a:t>圖形化程式編譯平台是只要靠幾個內建的圖形工具戶相連接，就能完成一個簡單的程式設計</a:t>
            </a:r>
            <a:r>
              <a:rPr lang="zh-TW" altLang="en-US" sz="2000" dirty="0">
                <a:effectLst/>
                <a:latin typeface="Times New Roman Uni"/>
                <a:ea typeface="標楷體" panose="03000509000000000000" pitchFamily="65" charset="-120"/>
                <a:cs typeface="Times New Roman" panose="02020603050405020304" pitchFamily="18" charset="0"/>
              </a:rPr>
              <a:t>。</a:t>
            </a:r>
            <a:r>
              <a:rPr lang="en-US" altLang="zh-TW" sz="2000" kern="100" dirty="0">
                <a:effectLst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 (</a:t>
            </a:r>
            <a:r>
              <a:rPr lang="zh-TW" altLang="zh-TW" sz="2000" kern="100" dirty="0">
                <a:effectLst/>
                <a:latin typeface="Times New Roman Uni"/>
                <a:ea typeface="標楷體" panose="03000509000000000000" pitchFamily="65" charset="-120"/>
                <a:cs typeface="Times New Roman" panose="02020603050405020304" pitchFamily="18" charset="0"/>
              </a:rPr>
              <a:t>目前可支援</a:t>
            </a:r>
            <a:r>
              <a:rPr lang="en-US" altLang="zh-TW" sz="2000" b="1" kern="100" dirty="0">
                <a:latin typeface="Times New Roman Uni"/>
                <a:ea typeface="標楷體" panose="03000509000000000000" pitchFamily="65" charset="-120"/>
                <a:cs typeface="Times New Roman" panose="02020603050405020304" pitchFamily="18" charset="0"/>
              </a:rPr>
              <a:t>Windows</a:t>
            </a:r>
            <a:r>
              <a:rPr lang="zh-TW" altLang="zh-TW" sz="2000" b="1" kern="100" dirty="0">
                <a:effectLst/>
                <a:latin typeface="Times New Roman Uni"/>
                <a:ea typeface="標楷體" panose="03000509000000000000" pitchFamily="65" charset="-120"/>
                <a:cs typeface="Times New Roman" panose="02020603050405020304" pitchFamily="18" charset="0"/>
              </a:rPr>
              <a:t>，</a:t>
            </a:r>
            <a:r>
              <a:rPr lang="en-US" altLang="zh-TW" sz="2000" b="1" kern="100" dirty="0">
                <a:latin typeface="Times New Roman Uni"/>
                <a:ea typeface="標楷體" panose="03000509000000000000" pitchFamily="65" charset="-120"/>
                <a:cs typeface="Times New Roman" panose="02020603050405020304" pitchFamily="18" charset="0"/>
              </a:rPr>
              <a:t>UNIX</a:t>
            </a:r>
            <a:r>
              <a:rPr lang="zh-TW" altLang="zh-TW" sz="2000" b="1" kern="100" dirty="0">
                <a:effectLst/>
                <a:latin typeface="Times New Roman Uni"/>
                <a:ea typeface="標楷體" panose="03000509000000000000" pitchFamily="65" charset="-120"/>
                <a:cs typeface="Times New Roman" panose="02020603050405020304" pitchFamily="18" charset="0"/>
              </a:rPr>
              <a:t>，</a:t>
            </a:r>
            <a:r>
              <a:rPr lang="en-US" altLang="zh-TW" sz="2000" b="1" kern="100" dirty="0">
                <a:latin typeface="Times New Roman Uni"/>
                <a:ea typeface="標楷體" panose="03000509000000000000" pitchFamily="65" charset="-120"/>
                <a:cs typeface="Times New Roman" panose="02020603050405020304" pitchFamily="18" charset="0"/>
              </a:rPr>
              <a:t>Linux</a:t>
            </a:r>
            <a:r>
              <a:rPr lang="zh-TW" altLang="zh-TW" sz="2000" b="1" kern="100" dirty="0">
                <a:effectLst/>
                <a:latin typeface="Times New Roman Uni"/>
                <a:ea typeface="標楷體" panose="03000509000000000000" pitchFamily="65" charset="-120"/>
                <a:cs typeface="Times New Roman" panose="02020603050405020304" pitchFamily="18" charset="0"/>
              </a:rPr>
              <a:t>，</a:t>
            </a:r>
            <a:r>
              <a:rPr lang="en-US" altLang="zh-TW" sz="2000" b="1" kern="100" dirty="0">
                <a:latin typeface="Times New Roman Uni"/>
                <a:ea typeface="標楷體" panose="03000509000000000000" pitchFamily="65" charset="-120"/>
                <a:cs typeface="Times New Roman" panose="02020603050405020304" pitchFamily="18" charset="0"/>
              </a:rPr>
              <a:t>macOS</a:t>
            </a:r>
            <a:r>
              <a:rPr lang="zh-TW" altLang="zh-TW" sz="2000" kern="100" dirty="0">
                <a:effectLst/>
                <a:latin typeface="Times New Roman Uni"/>
                <a:ea typeface="標楷體" panose="03000509000000000000" pitchFamily="65" charset="-120"/>
                <a:cs typeface="Times New Roman" panose="02020603050405020304" pitchFamily="18" charset="0"/>
              </a:rPr>
              <a:t>等作業系統</a:t>
            </a:r>
            <a:r>
              <a:rPr lang="en-US" altLang="zh-TW" sz="2000" kern="100" dirty="0">
                <a:effectLst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)</a:t>
            </a:r>
            <a:endParaRPr lang="zh-TW" altLang="zh-TW" sz="2000" kern="100" dirty="0">
              <a:effectLst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zh-TW" altLang="en-US" sz="2000" dirty="0"/>
          </a:p>
        </p:txBody>
      </p:sp>
      <p:pic>
        <p:nvPicPr>
          <p:cNvPr id="6" name="內容版面配置區 5">
            <a:extLst>
              <a:ext uri="{FF2B5EF4-FFF2-40B4-BE49-F238E27FC236}">
                <a16:creationId xmlns="" xmlns:a16="http://schemas.microsoft.com/office/drawing/2014/main" id="{55F582C1-4C4E-4557-8D84-AB5A637A470E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1628676"/>
            <a:ext cx="3218483" cy="2262232"/>
          </a:xfrm>
          <a:prstGeom prst="rect">
            <a:avLst/>
          </a:prstGeom>
        </p:spPr>
      </p:pic>
      <p:pic>
        <p:nvPicPr>
          <p:cNvPr id="8" name="圖片 7">
            <a:extLst>
              <a:ext uri="{FF2B5EF4-FFF2-40B4-BE49-F238E27FC236}">
                <a16:creationId xmlns="" xmlns:a16="http://schemas.microsoft.com/office/drawing/2014/main" id="{1E4DECBC-4254-41D0-A70A-C1B92D1AF9D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9731" y="3904124"/>
            <a:ext cx="2137420" cy="265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0019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="" xmlns:a16="http://schemas.microsoft.com/office/drawing/2014/main" id="{48E62663-7B2E-445B-B66E-2DEB3BB7C3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altLang="zh-TW" sz="44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Arduino</a:t>
            </a:r>
            <a:r>
              <a:rPr lang="zh-TW" altLang="en-US" sz="4400" dirty="0" smtClean="0">
                <a:latin typeface="+mj-ea"/>
                <a:ea typeface="+mj-ea"/>
              </a:rPr>
              <a:t>程式設計</a:t>
            </a:r>
            <a:r>
              <a:rPr lang="zh-TW" altLang="en-US" sz="4400" dirty="0">
                <a:latin typeface="+mj-ea"/>
                <a:ea typeface="+mj-ea"/>
              </a:rPr>
              <a:t>概述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="" xmlns:a16="http://schemas.microsoft.com/office/drawing/2014/main" id="{3916A1EF-F290-47F8-BDBF-D0F24D1324C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35620" y="1700808"/>
            <a:ext cx="7102300" cy="4191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TW" altLang="en-US" sz="2000" dirty="0"/>
              <a:t>        </a:t>
            </a:r>
            <a:r>
              <a:rPr lang="en-US" altLang="zh-TW" sz="20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String</a:t>
            </a:r>
            <a:r>
              <a:rPr lang="zh-TW" altLang="en-US" sz="2000" dirty="0">
                <a:latin typeface="+mj-ea"/>
                <a:ea typeface="+mj-ea"/>
              </a:rPr>
              <a:t>和</a:t>
            </a:r>
            <a:r>
              <a:rPr lang="en-US" altLang="zh-TW" sz="20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command</a:t>
            </a:r>
            <a:r>
              <a:rPr lang="zh-TW" altLang="en-US" sz="2000" dirty="0">
                <a:latin typeface="+mj-ea"/>
                <a:ea typeface="+mj-ea"/>
              </a:rPr>
              <a:t>分別為字串的宣告變數。</a:t>
            </a:r>
            <a:endParaRPr lang="en-US" altLang="zh-TW" sz="2000" dirty="0">
              <a:latin typeface="+mj-ea"/>
              <a:ea typeface="+mj-ea"/>
            </a:endParaRPr>
          </a:p>
          <a:p>
            <a:pPr marL="0" indent="0">
              <a:buNone/>
            </a:pPr>
            <a:r>
              <a:rPr lang="zh-TW" altLang="en-US" sz="2000" dirty="0">
                <a:latin typeface="+mj-ea"/>
                <a:ea typeface="+mj-ea"/>
              </a:rPr>
              <a:t>    </a:t>
            </a:r>
            <a:r>
              <a:rPr lang="zh-TW" altLang="en-US" sz="2000" dirty="0" smtClean="0">
                <a:latin typeface="+mj-ea"/>
                <a:ea typeface="+mj-ea"/>
              </a:rPr>
              <a:t>藉</a:t>
            </a:r>
            <a:r>
              <a:rPr lang="zh-TW" altLang="en-US" sz="2000" dirty="0">
                <a:latin typeface="+mj-ea"/>
                <a:ea typeface="+mj-ea"/>
              </a:rPr>
              <a:t>由</a:t>
            </a:r>
            <a:r>
              <a:rPr lang="en-US" altLang="zh-TW" sz="20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command</a:t>
            </a:r>
            <a:r>
              <a:rPr lang="zh-TW" altLang="en-US" sz="2000" dirty="0">
                <a:latin typeface="+mj-ea"/>
                <a:ea typeface="+mj-ea"/>
              </a:rPr>
              <a:t> </a:t>
            </a:r>
            <a:r>
              <a:rPr lang="en-US" altLang="zh-TW" sz="2000" dirty="0">
                <a:latin typeface="+mj-ea"/>
                <a:ea typeface="+mj-ea"/>
              </a:rPr>
              <a:t>=((</a:t>
            </a:r>
            <a:r>
              <a:rPr lang="en-US" altLang="zh-TW" sz="20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byte</a:t>
            </a:r>
            <a:r>
              <a:rPr lang="en-US" altLang="zh-TW" sz="2000" dirty="0">
                <a:latin typeface="+mj-ea"/>
                <a:ea typeface="+mj-ea"/>
              </a:rPr>
              <a:t>)</a:t>
            </a:r>
            <a:r>
              <a:rPr lang="en-US" altLang="zh-TW" sz="2000" dirty="0" err="1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Serial.read</a:t>
            </a:r>
            <a:r>
              <a:rPr lang="en-US" altLang="zh-TW" sz="2000" dirty="0">
                <a:latin typeface="+mj-ea"/>
                <a:ea typeface="+mj-ea"/>
              </a:rPr>
              <a:t>());</a:t>
            </a:r>
            <a:r>
              <a:rPr lang="zh-TW" altLang="en-US" sz="2000" dirty="0">
                <a:latin typeface="+mj-ea"/>
                <a:ea typeface="+mj-ea"/>
              </a:rPr>
              <a:t>這條指令去讀取操控者所送出的控制訊號。再藉由</a:t>
            </a:r>
            <a:r>
              <a:rPr lang="en-US" altLang="zh-TW" sz="2000" dirty="0">
                <a:latin typeface="+mj-ea"/>
                <a:ea typeface="+mj-ea"/>
              </a:rPr>
              <a:t>string+=command</a:t>
            </a:r>
            <a:r>
              <a:rPr lang="zh-TW" altLang="en-US" sz="2000" dirty="0">
                <a:latin typeface="+mj-ea"/>
                <a:ea typeface="+mj-ea"/>
              </a:rPr>
              <a:t>加入控制訊號的單一字串</a:t>
            </a:r>
            <a:r>
              <a:rPr lang="zh-TW" altLang="en-US" sz="2000" dirty="0" smtClean="0">
                <a:latin typeface="+mj-ea"/>
                <a:ea typeface="+mj-ea"/>
              </a:rPr>
              <a:t>。</a:t>
            </a:r>
            <a:r>
              <a:rPr lang="en-US" altLang="zh-TW" sz="2000" dirty="0" smtClean="0">
                <a:latin typeface="+mj-ea"/>
                <a:ea typeface="+mj-ea"/>
              </a:rPr>
              <a:t>(</a:t>
            </a:r>
            <a:r>
              <a:rPr lang="zh-TW" altLang="en-US" sz="2000" dirty="0">
                <a:latin typeface="+mj-ea"/>
                <a:ea typeface="+mj-ea"/>
              </a:rPr>
              <a:t>例如</a:t>
            </a:r>
            <a:r>
              <a:rPr lang="en-US" altLang="zh-TW" sz="2000" dirty="0">
                <a:latin typeface="+mj-ea"/>
                <a:ea typeface="+mj-ea"/>
              </a:rPr>
              <a:t>:</a:t>
            </a:r>
            <a:r>
              <a:rPr lang="zh-TW" altLang="en-US" sz="2000" dirty="0">
                <a:latin typeface="+mj-ea"/>
                <a:ea typeface="+mj-ea"/>
              </a:rPr>
              <a:t>操控者送出</a:t>
            </a:r>
            <a:r>
              <a:rPr lang="en-US" altLang="zh-TW" sz="2000" dirty="0">
                <a:latin typeface="+mj-ea"/>
                <a:ea typeface="+mj-ea"/>
              </a:rPr>
              <a:t>01</a:t>
            </a:r>
            <a:r>
              <a:rPr lang="zh-TW" altLang="en-US" sz="2000" dirty="0">
                <a:latin typeface="+mj-ea"/>
                <a:ea typeface="+mj-ea"/>
              </a:rPr>
              <a:t>控制訊號時，會依序先是加入</a:t>
            </a:r>
            <a:r>
              <a:rPr lang="en-US" altLang="zh-TW" sz="2000" dirty="0">
                <a:latin typeface="+mj-ea"/>
                <a:ea typeface="+mj-ea"/>
              </a:rPr>
              <a:t>0</a:t>
            </a:r>
            <a:r>
              <a:rPr lang="zh-TW" altLang="en-US" sz="2000" dirty="0">
                <a:latin typeface="+mj-ea"/>
                <a:ea typeface="+mj-ea"/>
              </a:rPr>
              <a:t>的字串，再加入</a:t>
            </a:r>
            <a:r>
              <a:rPr lang="en-US" altLang="zh-TW" sz="2000" dirty="0">
                <a:latin typeface="+mj-ea"/>
                <a:ea typeface="+mj-ea"/>
              </a:rPr>
              <a:t>1</a:t>
            </a:r>
            <a:r>
              <a:rPr lang="zh-TW" altLang="en-US" sz="2000" dirty="0">
                <a:latin typeface="+mj-ea"/>
                <a:ea typeface="+mj-ea"/>
              </a:rPr>
              <a:t>的字串，結合成</a:t>
            </a:r>
            <a:r>
              <a:rPr lang="en-US" altLang="zh-TW" sz="2000" dirty="0">
                <a:latin typeface="+mj-ea"/>
                <a:ea typeface="+mj-ea"/>
              </a:rPr>
              <a:t>01</a:t>
            </a:r>
            <a:r>
              <a:rPr lang="zh-TW" altLang="en-US" sz="2000" dirty="0">
                <a:latin typeface="+mj-ea"/>
                <a:ea typeface="+mj-ea"/>
              </a:rPr>
              <a:t>的控制訊號。</a:t>
            </a:r>
            <a:r>
              <a:rPr lang="en-US" altLang="zh-TW" sz="2000" dirty="0">
                <a:latin typeface="+mj-ea"/>
                <a:ea typeface="+mj-ea"/>
              </a:rPr>
              <a:t>)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3482806"/>
            <a:ext cx="3024152" cy="3082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altLang="zh-TW" dirty="0" smtClean="0"/>
          </a:p>
          <a:p>
            <a:endParaRPr lang="zh-TW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圖片 5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7" y="3482806"/>
            <a:ext cx="4136577" cy="3020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5840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="" xmlns:a16="http://schemas.microsoft.com/office/drawing/2014/main" id="{56E5DB0A-CDC6-4F82-AD6F-4307967193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altLang="zh-TW" sz="44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LabVIEW</a:t>
            </a:r>
            <a:r>
              <a:rPr lang="zh-TW" altLang="en-US" sz="4400" dirty="0" smtClean="0">
                <a:latin typeface="+mj-ea"/>
                <a:ea typeface="+mj-ea"/>
              </a:rPr>
              <a:t>設計</a:t>
            </a:r>
            <a:r>
              <a:rPr lang="zh-TW" altLang="en-US" sz="4400" dirty="0">
                <a:latin typeface="+mj-ea"/>
                <a:ea typeface="+mj-ea"/>
              </a:rPr>
              <a:t>概述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="" xmlns:a16="http://schemas.microsoft.com/office/drawing/2014/main" id="{7EA54B66-9135-4E1F-9EA4-049631A7024E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zh-TW" altLang="en-US" sz="2000" dirty="0"/>
              <a:t>        </a:t>
            </a:r>
            <a:r>
              <a:rPr lang="zh-TW" altLang="en-US" sz="2000" dirty="0">
                <a:latin typeface="+mj-ea"/>
                <a:ea typeface="+mj-ea"/>
              </a:rPr>
              <a:t>最主要為使用</a:t>
            </a:r>
            <a:r>
              <a:rPr lang="en-US" altLang="zh-TW" sz="20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VISA</a:t>
            </a:r>
            <a:r>
              <a:rPr lang="zh-TW" altLang="en-US" sz="2000" dirty="0">
                <a:latin typeface="+mj-ea"/>
                <a:ea typeface="+mj-ea"/>
              </a:rPr>
              <a:t>函示庫內的原件來製作</a:t>
            </a:r>
            <a:r>
              <a:rPr lang="en-US" altLang="zh-TW" sz="20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LabVIEW</a:t>
            </a:r>
            <a:r>
              <a:rPr lang="zh-TW" altLang="en-US" sz="2000" dirty="0">
                <a:latin typeface="+mj-ea"/>
                <a:ea typeface="+mj-ea"/>
              </a:rPr>
              <a:t>的整體設計。分別主要使用以下</a:t>
            </a:r>
            <a:r>
              <a:rPr lang="en-US" altLang="zh-TW" sz="2000" dirty="0">
                <a:latin typeface="+mj-ea"/>
                <a:ea typeface="+mj-ea"/>
              </a:rPr>
              <a:t>5</a:t>
            </a:r>
            <a:r>
              <a:rPr lang="zh-TW" altLang="en-US" sz="2000" dirty="0">
                <a:latin typeface="+mj-ea"/>
                <a:ea typeface="+mj-ea"/>
              </a:rPr>
              <a:t>種元件</a:t>
            </a:r>
            <a:r>
              <a:rPr lang="en-US" altLang="zh-TW" sz="2000" dirty="0">
                <a:latin typeface="+mj-ea"/>
                <a:ea typeface="+mj-ea"/>
              </a:rPr>
              <a:t>: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TW" sz="2000" dirty="0">
                <a:effectLst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VISA configure </a:t>
            </a:r>
            <a:r>
              <a:rPr lang="en-US" altLang="zh-TW" sz="2000" dirty="0" smtClean="0">
                <a:effectLst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serial </a:t>
            </a:r>
            <a:r>
              <a:rPr lang="en-US" altLang="zh-TW" sz="2000" dirty="0">
                <a:effectLst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port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TW" sz="2000" dirty="0">
                <a:effectLst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VISA Write </a:t>
            </a:r>
            <a:endParaRPr lang="en-US" altLang="zh-TW" sz="2000" dirty="0"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altLang="zh-TW" sz="2000" dirty="0">
                <a:effectLst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VISA Read 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TW" sz="2000" dirty="0">
                <a:effectLst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VISA Clear  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TW" sz="1800" dirty="0">
                <a:effectLst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VISA Property Node</a:t>
            </a:r>
            <a:endParaRPr lang="en-US" altLang="zh-TW" sz="2000" dirty="0"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zh-TW" altLang="en-US" sz="2000" dirty="0">
                <a:latin typeface="+mj-ea"/>
                <a:ea typeface="+mj-ea"/>
              </a:rPr>
              <a:t>   </a:t>
            </a:r>
            <a:r>
              <a:rPr lang="zh-TW" altLang="en-US" sz="2000" dirty="0" smtClean="0">
                <a:latin typeface="+mj-ea"/>
                <a:ea typeface="+mj-ea"/>
              </a:rPr>
              <a:t> 剩餘</a:t>
            </a:r>
            <a:r>
              <a:rPr lang="zh-TW" altLang="en-US" sz="2000" dirty="0">
                <a:latin typeface="+mj-ea"/>
                <a:ea typeface="+mj-ea"/>
              </a:rPr>
              <a:t>的其他設計為一些簡單數據型態變更、擷取之類的，又或者是虛擬儀器元件擺設。</a:t>
            </a:r>
          </a:p>
        </p:txBody>
      </p:sp>
      <p:pic>
        <p:nvPicPr>
          <p:cNvPr id="9" name="內容版面配置區 8">
            <a:hlinkClick r:id="rId3" action="ppaction://hlinkfile"/>
            <a:extLst>
              <a:ext uri="{FF2B5EF4-FFF2-40B4-BE49-F238E27FC236}">
                <a16:creationId xmlns="" xmlns:a16="http://schemas.microsoft.com/office/drawing/2014/main" id="{96D80184-C4F0-45D7-9947-687FCCDFC6C4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4915733" y="2093019"/>
            <a:ext cx="3487738" cy="1076262"/>
          </a:xfrm>
          <a:prstGeom prst="rect">
            <a:avLst/>
          </a:prstGeom>
        </p:spPr>
      </p:pic>
      <p:pic>
        <p:nvPicPr>
          <p:cNvPr id="5" name="圖片 4">
            <a:extLst>
              <a:ext uri="{FF2B5EF4-FFF2-40B4-BE49-F238E27FC236}">
                <a16:creationId xmlns="" xmlns:a16="http://schemas.microsoft.com/office/drawing/2014/main" id="{104E45A9-E4FC-46CA-8CD0-417B22A7654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33048" y="3308266"/>
            <a:ext cx="371475" cy="371475"/>
          </a:xfrm>
          <a:prstGeom prst="rect">
            <a:avLst/>
          </a:prstGeom>
        </p:spPr>
      </p:pic>
      <p:pic>
        <p:nvPicPr>
          <p:cNvPr id="6" name="圖片 5">
            <a:extLst>
              <a:ext uri="{FF2B5EF4-FFF2-40B4-BE49-F238E27FC236}">
                <a16:creationId xmlns="" xmlns:a16="http://schemas.microsoft.com/office/drawing/2014/main" id="{340EF68D-C889-4380-962C-3BCECD69804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33048" y="3752985"/>
            <a:ext cx="381000" cy="371475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="" xmlns:a16="http://schemas.microsoft.com/office/drawing/2014/main" id="{F8467618-ACC1-4040-A711-349AC4B725A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22299" y="2925284"/>
            <a:ext cx="381000" cy="371475"/>
          </a:xfrm>
          <a:prstGeom prst="rect">
            <a:avLst/>
          </a:prstGeom>
        </p:spPr>
      </p:pic>
      <p:pic>
        <p:nvPicPr>
          <p:cNvPr id="8" name="圖片 7">
            <a:extLst>
              <a:ext uri="{FF2B5EF4-FFF2-40B4-BE49-F238E27FC236}">
                <a16:creationId xmlns="" xmlns:a16="http://schemas.microsoft.com/office/drawing/2014/main" id="{51E2D4DE-AF15-4E75-8E4B-040923F35B6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842573" y="4231390"/>
            <a:ext cx="371475" cy="371475"/>
          </a:xfrm>
          <a:prstGeom prst="rect">
            <a:avLst/>
          </a:prstGeom>
        </p:spPr>
      </p:pic>
      <p:pic>
        <p:nvPicPr>
          <p:cNvPr id="10" name="圖片 9">
            <a:extLst>
              <a:ext uri="{FF2B5EF4-FFF2-40B4-BE49-F238E27FC236}">
                <a16:creationId xmlns="" xmlns:a16="http://schemas.microsoft.com/office/drawing/2014/main" id="{5D53FD3C-DE8D-4AB6-A4FC-BEA1BB0394E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598399" y="4457700"/>
            <a:ext cx="914400" cy="419100"/>
          </a:xfrm>
          <a:prstGeom prst="rect">
            <a:avLst/>
          </a:prstGeom>
        </p:spPr>
      </p:pic>
      <p:pic>
        <p:nvPicPr>
          <p:cNvPr id="12" name="圖片 11" descr="C:\Users\AA703\Desktop\messageImage_1602667030384.jpg">
            <a:extLst>
              <a:ext uri="{FF2B5EF4-FFF2-40B4-BE49-F238E27FC236}">
                <a16:creationId xmlns="" xmlns:a16="http://schemas.microsoft.com/office/drawing/2014/main" id="{03F937B7-A058-4550-A3BB-25CD2C051011}"/>
              </a:ext>
            </a:extLst>
          </p:cNvPr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4513" y="3429000"/>
            <a:ext cx="3484771" cy="28956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87629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="" xmlns:a16="http://schemas.microsoft.com/office/drawing/2014/main" id="{8E26FB6E-6B35-468D-96E2-A249ECEDAE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TW" altLang="en-US" sz="4400" dirty="0">
                <a:latin typeface="+mj-ea"/>
                <a:ea typeface="+mj-ea"/>
              </a:rPr>
              <a:t>成果影片展示</a:t>
            </a:r>
          </a:p>
        </p:txBody>
      </p:sp>
      <p:pic>
        <p:nvPicPr>
          <p:cNvPr id="5" name="內容版面配置區 4">
            <a:hlinkClick r:id="rId2" action="ppaction://hlinkfile"/>
          </p:cNvPr>
          <p:cNvPicPr>
            <a:picLocks noGrp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226025" y="1772816"/>
            <a:ext cx="2989052" cy="4191000"/>
          </a:xfrm>
          <a:prstGeom prst="rect">
            <a:avLst/>
          </a:prstGeom>
        </p:spPr>
      </p:pic>
      <p:pic>
        <p:nvPicPr>
          <p:cNvPr id="6" name="內容版面配置區 12">
            <a:hlinkClick r:id="rId2" action="ppaction://hlinkfile"/>
          </p:cNvPr>
          <p:cNvPicPr>
            <a:picLocks noGrp="1" noChangeAspect="1"/>
          </p:cNvPicPr>
          <p:nvPr>
            <p:ph sz="half"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279" y="1995301"/>
            <a:ext cx="3816424" cy="3408290"/>
          </a:xfrm>
        </p:spPr>
      </p:pic>
      <p:sp>
        <p:nvSpPr>
          <p:cNvPr id="8" name="向右箭號 7"/>
          <p:cNvSpPr/>
          <p:nvPr/>
        </p:nvSpPr>
        <p:spPr>
          <a:xfrm>
            <a:off x="4439394" y="3161929"/>
            <a:ext cx="1572766" cy="180020"/>
          </a:xfrm>
          <a:prstGeom prst="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7" name="向右箭號 6"/>
          <p:cNvSpPr/>
          <p:nvPr/>
        </p:nvSpPr>
        <p:spPr>
          <a:xfrm rot="10800000">
            <a:off x="4384154" y="3009280"/>
            <a:ext cx="1628006" cy="207392"/>
          </a:xfrm>
          <a:prstGeom prst="rightArrow">
            <a:avLst/>
          </a:prstGeom>
          <a:solidFill>
            <a:srgbClr val="FF0000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endParaRPr lang="zh-TW" altLang="en-US" dirty="0">
              <a:solidFill>
                <a:srgbClr val="FF0000"/>
              </a:solidFill>
            </a:endParaRPr>
          </a:p>
        </p:txBody>
      </p:sp>
      <p:sp>
        <p:nvSpPr>
          <p:cNvPr id="9" name="文字方塊 8"/>
          <p:cNvSpPr txBox="1"/>
          <p:nvPr/>
        </p:nvSpPr>
        <p:spPr>
          <a:xfrm>
            <a:off x="4347870" y="3361662"/>
            <a:ext cx="94180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1">
            <a:spAutoFit/>
          </a:bodyPr>
          <a:lstStyle/>
          <a:p>
            <a:r>
              <a:rPr lang="zh-TW" altLang="en-US" b="1" dirty="0">
                <a:solidFill>
                  <a:schemeClr val="accent2"/>
                </a:solidFill>
              </a:rPr>
              <a:t>輸入控制訊號</a:t>
            </a:r>
            <a:endParaRPr lang="zh-TW" altLang="en-US" b="1" dirty="0" smtClean="0">
              <a:solidFill>
                <a:schemeClr val="accent2"/>
              </a:solidFill>
            </a:endParaRPr>
          </a:p>
        </p:txBody>
      </p:sp>
      <p:sp>
        <p:nvSpPr>
          <p:cNvPr id="10" name="文字方塊 9"/>
          <p:cNvSpPr txBox="1"/>
          <p:nvPr/>
        </p:nvSpPr>
        <p:spPr>
          <a:xfrm>
            <a:off x="4439394" y="2379657"/>
            <a:ext cx="758763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1">
            <a:spAutoFit/>
          </a:bodyPr>
          <a:lstStyle/>
          <a:p>
            <a:r>
              <a:rPr lang="zh-TW" altLang="en-US" b="1" dirty="0" smtClean="0">
                <a:solidFill>
                  <a:srgbClr val="FF0000"/>
                </a:solidFill>
              </a:rPr>
              <a:t>回傳數據</a:t>
            </a:r>
          </a:p>
        </p:txBody>
      </p:sp>
    </p:spTree>
    <p:extLst>
      <p:ext uri="{BB962C8B-B14F-4D97-AF65-F5344CB8AC3E}">
        <p14:creationId xmlns:p14="http://schemas.microsoft.com/office/powerpoint/2010/main" val="2046108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TW" altLang="en-US" sz="4400" dirty="0">
                <a:latin typeface="+mj-ea"/>
                <a:ea typeface="+mj-ea"/>
              </a:rPr>
              <a:t>成果</a:t>
            </a:r>
            <a:r>
              <a:rPr lang="zh-TW" altLang="en-US" sz="4400" dirty="0" smtClean="0">
                <a:latin typeface="+mj-ea"/>
                <a:ea typeface="+mj-ea"/>
              </a:rPr>
              <a:t>總結</a:t>
            </a:r>
            <a:endParaRPr lang="zh-TW" altLang="en-US" sz="4400" dirty="0">
              <a:latin typeface="+mj-ea"/>
              <a:ea typeface="+mj-ea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zh-TW" altLang="en-US" sz="2500" dirty="0" smtClean="0">
                <a:latin typeface="+mj-ea"/>
                <a:ea typeface="+mj-ea"/>
              </a:rPr>
              <a:t>使用到的硬體元件</a:t>
            </a:r>
            <a:r>
              <a:rPr lang="en-US" altLang="zh-TW" sz="2500" dirty="0" smtClean="0">
                <a:latin typeface="+mj-ea"/>
                <a:ea typeface="+mj-ea"/>
              </a:rPr>
              <a:t>:</a:t>
            </a:r>
          </a:p>
          <a:p>
            <a:pPr marL="0" indent="0">
              <a:buNone/>
            </a:pPr>
            <a:r>
              <a:rPr lang="en-US" altLang="zh-TW" sz="2000" dirty="0" smtClean="0">
                <a:latin typeface="+mj-ea"/>
                <a:ea typeface="+mj-ea"/>
              </a:rPr>
              <a:t>1.</a:t>
            </a:r>
            <a:r>
              <a:rPr lang="zh-TW" altLang="en-US" sz="2000" dirty="0" smtClean="0">
                <a:latin typeface="+mj-ea"/>
                <a:ea typeface="+mj-ea"/>
              </a:rPr>
              <a:t>指紋辨識模組</a:t>
            </a:r>
            <a:endParaRPr lang="en-US" altLang="zh-TW" sz="2000" dirty="0" smtClean="0">
              <a:latin typeface="+mj-ea"/>
              <a:ea typeface="+mj-ea"/>
            </a:endParaRPr>
          </a:p>
          <a:p>
            <a:pPr marL="0" indent="0">
              <a:buNone/>
            </a:pPr>
            <a:r>
              <a:rPr lang="en-US" altLang="zh-TW" sz="2000" dirty="0" smtClean="0">
                <a:latin typeface="+mj-ea"/>
                <a:ea typeface="+mj-ea"/>
              </a:rPr>
              <a:t>2.</a:t>
            </a:r>
            <a:r>
              <a:rPr lang="zh-TW" altLang="en-US" sz="2000" dirty="0" smtClean="0">
                <a:latin typeface="+mj-ea"/>
                <a:ea typeface="+mj-ea"/>
              </a:rPr>
              <a:t>超音波感測器</a:t>
            </a:r>
            <a:endParaRPr lang="en-US" altLang="zh-TW" sz="2000" dirty="0" smtClean="0">
              <a:latin typeface="+mj-ea"/>
              <a:ea typeface="+mj-ea"/>
            </a:endParaRPr>
          </a:p>
          <a:p>
            <a:pPr marL="0" indent="0">
              <a:buNone/>
            </a:pPr>
            <a:r>
              <a:rPr lang="en-US" altLang="zh-TW" sz="2000" dirty="0" smtClean="0">
                <a:latin typeface="+mj-ea"/>
                <a:ea typeface="+mj-ea"/>
              </a:rPr>
              <a:t>3.</a:t>
            </a:r>
            <a:r>
              <a:rPr lang="zh-TW" altLang="en-US" sz="2000" dirty="0" smtClean="0">
                <a:latin typeface="+mj-ea"/>
                <a:ea typeface="+mj-ea"/>
              </a:rPr>
              <a:t>有源蜂鳴器</a:t>
            </a:r>
            <a:endParaRPr lang="en-US" altLang="zh-TW" sz="2000" dirty="0" smtClean="0">
              <a:latin typeface="+mj-ea"/>
              <a:ea typeface="+mj-ea"/>
            </a:endParaRPr>
          </a:p>
          <a:p>
            <a:pPr marL="0" indent="0">
              <a:buNone/>
            </a:pPr>
            <a:r>
              <a:rPr lang="en-US" altLang="zh-TW" sz="2000" dirty="0" smtClean="0">
                <a:latin typeface="+mj-ea"/>
                <a:ea typeface="+mj-ea"/>
              </a:rPr>
              <a:t>4.</a:t>
            </a:r>
            <a:r>
              <a:rPr lang="zh-TW" altLang="en-US" sz="2000" dirty="0" smtClean="0">
                <a:latin typeface="+mj-ea"/>
                <a:ea typeface="+mj-ea"/>
              </a:rPr>
              <a:t>溫度濕度感測器</a:t>
            </a:r>
            <a:endParaRPr lang="en-US" altLang="zh-TW" sz="2000" dirty="0" smtClean="0">
              <a:latin typeface="+mj-ea"/>
              <a:ea typeface="+mj-ea"/>
            </a:endParaRPr>
          </a:p>
          <a:p>
            <a:pPr marL="0" indent="0">
              <a:buNone/>
            </a:pPr>
            <a:r>
              <a:rPr lang="en-US" altLang="zh-TW" sz="2000" dirty="0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5.Arduino UNO R3 </a:t>
            </a:r>
            <a:r>
              <a:rPr lang="zh-TW" altLang="en-US" sz="2000" dirty="0" smtClean="0">
                <a:latin typeface="+mj-ea"/>
                <a:ea typeface="+mj-ea"/>
              </a:rPr>
              <a:t>開發版</a:t>
            </a:r>
            <a:endParaRPr lang="en-US" altLang="zh-TW" sz="2000" dirty="0" smtClean="0">
              <a:latin typeface="+mj-ea"/>
              <a:ea typeface="+mj-ea"/>
            </a:endParaRPr>
          </a:p>
          <a:p>
            <a:r>
              <a:rPr lang="zh-TW" altLang="en-US" sz="2500" dirty="0" smtClean="0">
                <a:latin typeface="+mj-ea"/>
                <a:ea typeface="+mj-ea"/>
              </a:rPr>
              <a:t>使用到的軟體元件</a:t>
            </a:r>
            <a:r>
              <a:rPr lang="en-US" altLang="zh-TW" sz="2500" dirty="0" smtClean="0">
                <a:latin typeface="+mj-ea"/>
                <a:ea typeface="+mj-ea"/>
              </a:rPr>
              <a:t>:</a:t>
            </a:r>
          </a:p>
          <a:p>
            <a:pPr marL="0" indent="0">
              <a:buNone/>
            </a:pPr>
            <a:r>
              <a:rPr lang="en-US" altLang="zh-TW" sz="2000" dirty="0" smtClean="0">
                <a:latin typeface="+mj-ea"/>
                <a:ea typeface="+mj-ea"/>
              </a:rPr>
              <a:t>1.</a:t>
            </a:r>
            <a:r>
              <a:rPr lang="en-US" altLang="zh-TW" sz="2000" dirty="0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Arduino</a:t>
            </a:r>
            <a:r>
              <a:rPr lang="zh-TW" altLang="en-US" sz="2000" dirty="0" smtClean="0">
                <a:latin typeface="+mj-ea"/>
                <a:ea typeface="+mj-ea"/>
              </a:rPr>
              <a:t>軟體平台</a:t>
            </a:r>
            <a:endParaRPr lang="en-US" altLang="zh-TW" sz="2000" dirty="0" smtClean="0">
              <a:latin typeface="+mj-ea"/>
              <a:ea typeface="+mj-ea"/>
            </a:endParaRPr>
          </a:p>
          <a:p>
            <a:pPr marL="0" indent="0">
              <a:buNone/>
            </a:pPr>
            <a:r>
              <a:rPr lang="en-US" altLang="zh-TW" sz="2000" dirty="0" smtClean="0">
                <a:latin typeface="+mj-ea"/>
                <a:ea typeface="+mj-ea"/>
              </a:rPr>
              <a:t>2.</a:t>
            </a:r>
            <a:r>
              <a:rPr lang="en-US" altLang="zh-TW" sz="2000" dirty="0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LabVIEW</a:t>
            </a:r>
            <a:r>
              <a:rPr lang="zh-TW" altLang="en-US" sz="2000" dirty="0" smtClean="0">
                <a:latin typeface="+mj-ea"/>
                <a:ea typeface="+mj-ea"/>
              </a:rPr>
              <a:t>軟體平台</a:t>
            </a:r>
            <a:endParaRPr lang="en-US" altLang="zh-TW" sz="2000" dirty="0" smtClean="0">
              <a:latin typeface="+mj-ea"/>
              <a:ea typeface="+mj-ea"/>
            </a:endParaRPr>
          </a:p>
          <a:p>
            <a:pPr marL="0" indent="0">
              <a:buNone/>
            </a:pPr>
            <a:endParaRPr lang="zh-TW" altLang="en-US" dirty="0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zh-TW" altLang="en-US" sz="2500" dirty="0">
                <a:latin typeface="+mj-ea"/>
                <a:ea typeface="+mj-ea"/>
              </a:rPr>
              <a:t>擁有的功能</a:t>
            </a:r>
            <a:r>
              <a:rPr lang="en-US" altLang="zh-TW" sz="2500" dirty="0">
                <a:latin typeface="+mj-ea"/>
                <a:ea typeface="+mj-ea"/>
              </a:rPr>
              <a:t>:</a:t>
            </a:r>
          </a:p>
          <a:p>
            <a:pPr marL="0" indent="0">
              <a:buNone/>
            </a:pPr>
            <a:r>
              <a:rPr lang="en-US" altLang="zh-TW" sz="2000" dirty="0">
                <a:latin typeface="+mj-ea"/>
                <a:ea typeface="+mj-ea"/>
              </a:rPr>
              <a:t>1.</a:t>
            </a:r>
            <a:r>
              <a:rPr lang="zh-TW" altLang="en-US" sz="2000" dirty="0">
                <a:latin typeface="+mj-ea"/>
                <a:ea typeface="+mj-ea"/>
              </a:rPr>
              <a:t>指紋辨識功能</a:t>
            </a:r>
            <a:endParaRPr lang="en-US" altLang="zh-TW" sz="2000" dirty="0">
              <a:latin typeface="+mj-ea"/>
              <a:ea typeface="+mj-ea"/>
            </a:endParaRPr>
          </a:p>
          <a:p>
            <a:pPr marL="0" indent="0">
              <a:buNone/>
            </a:pPr>
            <a:r>
              <a:rPr lang="en-US" altLang="zh-TW" sz="2000" dirty="0">
                <a:latin typeface="+mj-ea"/>
                <a:ea typeface="+mj-ea"/>
              </a:rPr>
              <a:t>2.</a:t>
            </a:r>
            <a:r>
              <a:rPr lang="zh-TW" altLang="en-US" sz="2000" dirty="0">
                <a:latin typeface="+mj-ea"/>
                <a:ea typeface="+mj-ea"/>
              </a:rPr>
              <a:t>防撞功能</a:t>
            </a:r>
            <a:endParaRPr lang="en-US" altLang="zh-TW" sz="2000" dirty="0">
              <a:latin typeface="+mj-ea"/>
              <a:ea typeface="+mj-ea"/>
            </a:endParaRPr>
          </a:p>
          <a:p>
            <a:pPr marL="0" indent="0">
              <a:buNone/>
            </a:pPr>
            <a:r>
              <a:rPr lang="en-US" altLang="zh-TW" sz="2000" dirty="0">
                <a:latin typeface="+mj-ea"/>
                <a:ea typeface="+mj-ea"/>
              </a:rPr>
              <a:t>3.</a:t>
            </a:r>
            <a:r>
              <a:rPr lang="zh-TW" altLang="en-US" sz="2000" dirty="0">
                <a:latin typeface="+mj-ea"/>
                <a:ea typeface="+mj-ea"/>
              </a:rPr>
              <a:t>倒車雷達功能</a:t>
            </a:r>
            <a:endParaRPr lang="en-US" altLang="zh-TW" sz="2000" dirty="0">
              <a:latin typeface="+mj-ea"/>
              <a:ea typeface="+mj-ea"/>
            </a:endParaRPr>
          </a:p>
          <a:p>
            <a:pPr marL="0" indent="0">
              <a:buNone/>
            </a:pPr>
            <a:r>
              <a:rPr lang="en-US" altLang="zh-TW" sz="2000" dirty="0">
                <a:latin typeface="+mj-ea"/>
                <a:ea typeface="+mj-ea"/>
              </a:rPr>
              <a:t>4.</a:t>
            </a:r>
            <a:r>
              <a:rPr lang="zh-TW" altLang="en-US" sz="2000" dirty="0">
                <a:latin typeface="+mj-ea"/>
                <a:ea typeface="+mj-ea"/>
              </a:rPr>
              <a:t>溫度濕度感測功能</a:t>
            </a:r>
            <a:endParaRPr lang="en-US" altLang="zh-TW" sz="2000" dirty="0">
              <a:latin typeface="+mj-ea"/>
              <a:ea typeface="+mj-ea"/>
            </a:endParaRPr>
          </a:p>
          <a:p>
            <a:pPr marL="0" indent="0">
              <a:buNone/>
            </a:pPr>
            <a:r>
              <a:rPr lang="en-US" altLang="zh-TW" sz="2000" dirty="0">
                <a:latin typeface="+mj-ea"/>
                <a:ea typeface="+mj-ea"/>
              </a:rPr>
              <a:t>5.</a:t>
            </a:r>
            <a:r>
              <a:rPr lang="zh-TW" altLang="en-US" sz="2000" dirty="0">
                <a:latin typeface="+mj-ea"/>
                <a:ea typeface="+mj-ea"/>
              </a:rPr>
              <a:t>影音導覽功能</a:t>
            </a:r>
            <a:endParaRPr lang="en-US" altLang="zh-TW" sz="2000" dirty="0">
              <a:latin typeface="+mj-ea"/>
              <a:ea typeface="+mj-ea"/>
            </a:endParaRPr>
          </a:p>
          <a:p>
            <a:r>
              <a:rPr lang="zh-TW" altLang="en-US" sz="2500" dirty="0" smtClean="0">
                <a:latin typeface="+mj-ea"/>
                <a:ea typeface="+mj-ea"/>
              </a:rPr>
              <a:t>用途</a:t>
            </a:r>
            <a:r>
              <a:rPr lang="en-US" altLang="zh-TW" sz="2500" dirty="0" smtClean="0">
                <a:latin typeface="+mj-ea"/>
                <a:ea typeface="+mj-ea"/>
              </a:rPr>
              <a:t>:</a:t>
            </a:r>
          </a:p>
          <a:p>
            <a:pPr marL="0" indent="0">
              <a:buNone/>
            </a:pPr>
            <a:r>
              <a:rPr lang="en-US" altLang="zh-TW" sz="2000" dirty="0" smtClean="0">
                <a:latin typeface="+mj-ea"/>
                <a:ea typeface="+mj-ea"/>
              </a:rPr>
              <a:t>1.</a:t>
            </a:r>
            <a:r>
              <a:rPr lang="zh-TW" altLang="en-US" sz="2000" dirty="0" smtClean="0">
                <a:latin typeface="+mj-ea"/>
                <a:ea typeface="+mj-ea"/>
              </a:rPr>
              <a:t>遊園導覽車</a:t>
            </a:r>
            <a:endParaRPr lang="en-US" altLang="zh-TW" sz="2000" dirty="0" smtClean="0">
              <a:latin typeface="+mj-ea"/>
              <a:ea typeface="+mj-ea"/>
            </a:endParaRPr>
          </a:p>
          <a:p>
            <a:pPr marL="0" indent="0">
              <a:buNone/>
            </a:pPr>
            <a:r>
              <a:rPr lang="en-US" altLang="zh-TW" sz="2000" dirty="0" smtClean="0">
                <a:latin typeface="+mj-ea"/>
                <a:ea typeface="+mj-ea"/>
              </a:rPr>
              <a:t>2.</a:t>
            </a:r>
            <a:r>
              <a:rPr lang="zh-TW" altLang="en-US" sz="2000" dirty="0" smtClean="0">
                <a:latin typeface="+mj-ea"/>
                <a:ea typeface="+mj-ea"/>
              </a:rPr>
              <a:t>高爾夫球車</a:t>
            </a:r>
            <a:endParaRPr lang="zh-TW" altLang="en-US" sz="2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272511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標題 1"/>
          <p:cNvSpPr>
            <a:spLocks noGrp="1"/>
          </p:cNvSpPr>
          <p:nvPr>
            <p:ph type="title"/>
          </p:nvPr>
        </p:nvSpPr>
        <p:spPr>
          <a:xfrm>
            <a:off x="914400" y="4156"/>
            <a:ext cx="8229600" cy="1143000"/>
          </a:xfrm>
        </p:spPr>
        <p:txBody>
          <a:bodyPr>
            <a:normAutofit/>
          </a:bodyPr>
          <a:lstStyle/>
          <a:p>
            <a:r>
              <a:rPr lang="zh-TW" altLang="en-US" sz="4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大綱</a:t>
            </a:r>
            <a:endParaRPr lang="zh-TW" altLang="en-US" sz="44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28" name="文字方塊 27"/>
          <p:cNvSpPr txBox="1"/>
          <p:nvPr/>
        </p:nvSpPr>
        <p:spPr>
          <a:xfrm>
            <a:off x="1635820" y="1690050"/>
            <a:ext cx="1467068" cy="400110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none" rtlCol="0" anchor="ctr" anchorCtr="1">
            <a:spAutoFit/>
          </a:bodyPr>
          <a:lstStyle/>
          <a:p>
            <a:r>
              <a:rPr lang="zh-TW" altLang="en-US" sz="2000" dirty="0" smtClean="0">
                <a:latin typeface="+mj-ea"/>
                <a:ea typeface="+mj-ea"/>
              </a:rPr>
              <a:t>研究流程圖</a:t>
            </a:r>
            <a:endParaRPr lang="zh-TW" altLang="en-US" sz="2000" dirty="0" smtClean="0">
              <a:latin typeface="+mj-ea"/>
              <a:ea typeface="+mj-ea"/>
            </a:endParaRPr>
          </a:p>
        </p:txBody>
      </p:sp>
      <p:cxnSp>
        <p:nvCxnSpPr>
          <p:cNvPr id="30" name="直線接點 29"/>
          <p:cNvCxnSpPr/>
          <p:nvPr/>
        </p:nvCxnSpPr>
        <p:spPr>
          <a:xfrm>
            <a:off x="1043608" y="1268760"/>
            <a:ext cx="7200800" cy="0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字方塊 32"/>
          <p:cNvSpPr txBox="1"/>
          <p:nvPr/>
        </p:nvSpPr>
        <p:spPr>
          <a:xfrm>
            <a:off x="854299" y="1628495"/>
            <a:ext cx="792088" cy="523220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 rtlCol="0" anchor="ctr" anchorCtr="1">
            <a:spAutoFit/>
          </a:bodyPr>
          <a:lstStyle/>
          <a:p>
            <a:r>
              <a:rPr lang="en-US" altLang="zh-TW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01</a:t>
            </a:r>
            <a:endParaRPr lang="zh-TW" altLang="en-US" sz="28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4" name="文字方塊 33"/>
          <p:cNvSpPr txBox="1"/>
          <p:nvPr/>
        </p:nvSpPr>
        <p:spPr>
          <a:xfrm>
            <a:off x="1644281" y="2268480"/>
            <a:ext cx="1980029" cy="400110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none" rtlCol="0" anchor="ctr" anchorCtr="1">
            <a:spAutoFit/>
          </a:bodyPr>
          <a:lstStyle/>
          <a:p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研究動機與目的</a:t>
            </a:r>
            <a:endParaRPr lang="zh-TW" altLang="en-US" sz="2000" dirty="0"/>
          </a:p>
        </p:txBody>
      </p:sp>
      <p:sp>
        <p:nvSpPr>
          <p:cNvPr id="35" name="文字方塊 34"/>
          <p:cNvSpPr txBox="1"/>
          <p:nvPr/>
        </p:nvSpPr>
        <p:spPr>
          <a:xfrm>
            <a:off x="1644281" y="3378462"/>
            <a:ext cx="2492990" cy="400110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none" rtlCol="0" anchor="ctr" anchorCtr="1">
            <a:spAutoFit/>
          </a:bodyPr>
          <a:lstStyle/>
          <a:p>
            <a:r>
              <a:rPr lang="zh-TW" altLang="en-US" sz="2000" dirty="0">
                <a:latin typeface="+mj-ea"/>
                <a:ea typeface="+mj-ea"/>
              </a:rPr>
              <a:t>智能導覽車實體展示</a:t>
            </a:r>
            <a:endParaRPr lang="zh-TW" altLang="en-US" sz="2000" dirty="0" smtClean="0">
              <a:latin typeface="+mj-ea"/>
              <a:ea typeface="+mj-ea"/>
            </a:endParaRPr>
          </a:p>
        </p:txBody>
      </p:sp>
      <p:sp>
        <p:nvSpPr>
          <p:cNvPr id="36" name="文字方塊 35"/>
          <p:cNvSpPr txBox="1"/>
          <p:nvPr/>
        </p:nvSpPr>
        <p:spPr>
          <a:xfrm>
            <a:off x="843732" y="2206925"/>
            <a:ext cx="792088" cy="523220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 rtlCol="0" anchor="ctr" anchorCtr="1">
            <a:spAutoFit/>
          </a:bodyPr>
          <a:lstStyle/>
          <a:p>
            <a:r>
              <a:rPr lang="en-US" altLang="zh-TW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02</a:t>
            </a:r>
            <a:endParaRPr lang="zh-TW" altLang="en-US" sz="28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7" name="文字方塊 36"/>
          <p:cNvSpPr txBox="1"/>
          <p:nvPr/>
        </p:nvSpPr>
        <p:spPr>
          <a:xfrm>
            <a:off x="864859" y="4390261"/>
            <a:ext cx="792088" cy="523220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 rtlCol="0" anchor="ctr" anchorCtr="1">
            <a:spAutoFit/>
          </a:bodyPr>
          <a:lstStyle/>
          <a:p>
            <a:r>
              <a:rPr lang="en-US" altLang="zh-TW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06</a:t>
            </a:r>
            <a:endParaRPr lang="zh-TW" altLang="en-US" sz="28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8" name="文字方塊 37"/>
          <p:cNvSpPr txBox="1"/>
          <p:nvPr/>
        </p:nvSpPr>
        <p:spPr>
          <a:xfrm>
            <a:off x="4848597" y="1628495"/>
            <a:ext cx="792088" cy="523220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 rtlCol="0" anchor="ctr" anchorCtr="1">
            <a:spAutoFit/>
          </a:bodyPr>
          <a:lstStyle/>
          <a:p>
            <a:r>
              <a:rPr lang="en-US" altLang="zh-TW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07</a:t>
            </a:r>
            <a:endParaRPr lang="zh-TW" altLang="en-US" sz="28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9" name="文字方塊 38"/>
          <p:cNvSpPr txBox="1"/>
          <p:nvPr/>
        </p:nvSpPr>
        <p:spPr>
          <a:xfrm>
            <a:off x="854299" y="2763915"/>
            <a:ext cx="792088" cy="523220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 rtlCol="0" anchor="ctr" anchorCtr="1">
            <a:spAutoFit/>
          </a:bodyPr>
          <a:lstStyle/>
          <a:p>
            <a:r>
              <a:rPr lang="en-US" altLang="zh-TW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03</a:t>
            </a:r>
            <a:endParaRPr lang="zh-TW" altLang="en-US" sz="28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0" name="文字方塊 39"/>
          <p:cNvSpPr txBox="1"/>
          <p:nvPr/>
        </p:nvSpPr>
        <p:spPr>
          <a:xfrm>
            <a:off x="843732" y="3845898"/>
            <a:ext cx="792088" cy="523220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 rtlCol="0" anchor="ctr" anchorCtr="1">
            <a:spAutoFit/>
          </a:bodyPr>
          <a:lstStyle/>
          <a:p>
            <a:r>
              <a:rPr lang="en-US" altLang="zh-TW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05</a:t>
            </a:r>
            <a:endParaRPr lang="zh-TW" altLang="en-US" sz="28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1" name="文字方塊 40"/>
          <p:cNvSpPr txBox="1"/>
          <p:nvPr/>
        </p:nvSpPr>
        <p:spPr>
          <a:xfrm>
            <a:off x="4848597" y="2763915"/>
            <a:ext cx="792088" cy="523220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 rtlCol="0" anchor="ctr" anchorCtr="1">
            <a:spAutoFit/>
          </a:bodyPr>
          <a:lstStyle/>
          <a:p>
            <a:r>
              <a:rPr lang="en-US" altLang="zh-TW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09</a:t>
            </a:r>
            <a:endParaRPr lang="zh-TW" altLang="en-US" sz="28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2" name="文字方塊 41"/>
          <p:cNvSpPr txBox="1"/>
          <p:nvPr/>
        </p:nvSpPr>
        <p:spPr>
          <a:xfrm>
            <a:off x="843732" y="3316907"/>
            <a:ext cx="792088" cy="523220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 rtlCol="0" anchor="ctr" anchorCtr="1">
            <a:spAutoFit/>
          </a:bodyPr>
          <a:lstStyle/>
          <a:p>
            <a:r>
              <a:rPr lang="en-US" altLang="zh-TW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04</a:t>
            </a:r>
            <a:endParaRPr lang="zh-TW" altLang="en-US" sz="28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3" name="文字方塊 42"/>
          <p:cNvSpPr txBox="1"/>
          <p:nvPr/>
        </p:nvSpPr>
        <p:spPr>
          <a:xfrm>
            <a:off x="4848597" y="2213575"/>
            <a:ext cx="792088" cy="523220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 rtlCol="0" anchor="ctr" anchorCtr="1">
            <a:spAutoFit/>
          </a:bodyPr>
          <a:lstStyle/>
          <a:p>
            <a:r>
              <a:rPr lang="en-US" altLang="zh-TW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08</a:t>
            </a:r>
            <a:endParaRPr lang="zh-TW" altLang="en-US" sz="28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4" name="文字方塊 43"/>
          <p:cNvSpPr txBox="1"/>
          <p:nvPr/>
        </p:nvSpPr>
        <p:spPr>
          <a:xfrm>
            <a:off x="4848597" y="3872513"/>
            <a:ext cx="792088" cy="523220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 rtlCol="0" anchor="ctr" anchorCtr="1">
            <a:spAutoFit/>
          </a:bodyPr>
          <a:lstStyle/>
          <a:p>
            <a:r>
              <a:rPr lang="en-US" altLang="zh-TW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</a:t>
            </a:r>
            <a:r>
              <a:rPr lang="en-US" altLang="zh-TW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</a:t>
            </a:r>
            <a:endParaRPr lang="zh-TW" altLang="en-US" sz="28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5" name="文字方塊 44"/>
          <p:cNvSpPr txBox="1"/>
          <p:nvPr/>
        </p:nvSpPr>
        <p:spPr>
          <a:xfrm>
            <a:off x="4848597" y="3322678"/>
            <a:ext cx="792088" cy="523220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 rtlCol="0" anchor="ctr" anchorCtr="1">
            <a:spAutoFit/>
          </a:bodyPr>
          <a:lstStyle/>
          <a:p>
            <a:r>
              <a:rPr lang="en-US" altLang="zh-TW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10</a:t>
            </a:r>
            <a:endParaRPr lang="zh-TW" altLang="en-US" sz="28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6" name="文字方塊 45"/>
          <p:cNvSpPr txBox="1"/>
          <p:nvPr/>
        </p:nvSpPr>
        <p:spPr>
          <a:xfrm>
            <a:off x="1635820" y="2825470"/>
            <a:ext cx="1467068" cy="400110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none" rtlCol="0" anchor="ctr" anchorCtr="1">
            <a:spAutoFit/>
          </a:bodyPr>
          <a:lstStyle/>
          <a:p>
            <a:r>
              <a:rPr lang="zh-TW" altLang="en-US" sz="2000" dirty="0">
                <a:latin typeface="+mj-ea"/>
                <a:ea typeface="+mj-ea"/>
              </a:rPr>
              <a:t>顯示器畫面</a:t>
            </a:r>
            <a:endParaRPr lang="zh-TW" altLang="en-US" sz="2000" dirty="0" smtClean="0">
              <a:latin typeface="+mj-ea"/>
              <a:ea typeface="+mj-ea"/>
            </a:endParaRPr>
          </a:p>
        </p:txBody>
      </p:sp>
      <p:sp>
        <p:nvSpPr>
          <p:cNvPr id="47" name="文字方塊 46"/>
          <p:cNvSpPr txBox="1"/>
          <p:nvPr/>
        </p:nvSpPr>
        <p:spPr>
          <a:xfrm>
            <a:off x="5640685" y="1690050"/>
            <a:ext cx="1210588" cy="400110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none" rtlCol="0" anchor="ctr" anchorCtr="1">
            <a:spAutoFit/>
          </a:bodyPr>
          <a:lstStyle/>
          <a:p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功能介紹</a:t>
            </a:r>
            <a:endParaRPr lang="zh-TW" altLang="en-US" sz="2000" dirty="0" smtClean="0">
              <a:latin typeface="+mj-ea"/>
              <a:ea typeface="+mj-ea"/>
            </a:endParaRPr>
          </a:p>
        </p:txBody>
      </p:sp>
      <p:sp>
        <p:nvSpPr>
          <p:cNvPr id="48" name="文字方塊 47"/>
          <p:cNvSpPr txBox="1"/>
          <p:nvPr/>
        </p:nvSpPr>
        <p:spPr>
          <a:xfrm>
            <a:off x="1644898" y="3907453"/>
            <a:ext cx="1210588" cy="400110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none" rtlCol="0" anchor="ctr" anchorCtr="1">
            <a:spAutoFit/>
          </a:bodyPr>
          <a:lstStyle/>
          <a:p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主要元件</a:t>
            </a:r>
            <a:endParaRPr lang="zh-TW" altLang="en-US" sz="2000" dirty="0" smtClean="0"/>
          </a:p>
        </p:txBody>
      </p:sp>
      <p:sp>
        <p:nvSpPr>
          <p:cNvPr id="50" name="文字方塊 49"/>
          <p:cNvSpPr txBox="1"/>
          <p:nvPr/>
        </p:nvSpPr>
        <p:spPr>
          <a:xfrm>
            <a:off x="1635820" y="4425855"/>
            <a:ext cx="1467068" cy="400110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none" rtlCol="0" anchor="ctr" anchorCtr="1">
            <a:spAutoFit/>
          </a:bodyPr>
          <a:lstStyle/>
          <a:p>
            <a:r>
              <a:rPr lang="zh-TW" altLang="en-US" sz="2000" dirty="0">
                <a:latin typeface="+mj-ea"/>
                <a:ea typeface="+mj-ea"/>
              </a:rPr>
              <a:t>模擬電路圖</a:t>
            </a:r>
            <a:endParaRPr lang="zh-TW" altLang="en-US" sz="2000" dirty="0" smtClean="0">
              <a:latin typeface="+mj-ea"/>
              <a:ea typeface="+mj-ea"/>
            </a:endParaRPr>
          </a:p>
        </p:txBody>
      </p:sp>
      <p:sp>
        <p:nvSpPr>
          <p:cNvPr id="51" name="文字方塊 50"/>
          <p:cNvSpPr txBox="1"/>
          <p:nvPr/>
        </p:nvSpPr>
        <p:spPr>
          <a:xfrm>
            <a:off x="5640685" y="2825470"/>
            <a:ext cx="2820003" cy="400110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none" rtlCol="0" anchor="ctr" anchorCtr="1">
            <a:spAutoFit/>
          </a:bodyPr>
          <a:lstStyle/>
          <a:p>
            <a:r>
              <a:rPr lang="en-US" altLang="zh-TW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Arduino&amp;LabVIEW</a:t>
            </a:r>
            <a:r>
              <a:rPr lang="zh-TW" altLang="en-US" sz="2000" dirty="0">
                <a:latin typeface="+mj-ea"/>
                <a:ea typeface="+mj-ea"/>
              </a:rPr>
              <a:t>介紹</a:t>
            </a:r>
            <a:endParaRPr lang="zh-TW" altLang="en-US" sz="2000" dirty="0" smtClean="0">
              <a:latin typeface="+mj-ea"/>
              <a:ea typeface="+mj-ea"/>
            </a:endParaRPr>
          </a:p>
        </p:txBody>
      </p:sp>
      <p:sp>
        <p:nvSpPr>
          <p:cNvPr id="52" name="文字方塊 51"/>
          <p:cNvSpPr txBox="1"/>
          <p:nvPr/>
        </p:nvSpPr>
        <p:spPr>
          <a:xfrm>
            <a:off x="5640685" y="2275130"/>
            <a:ext cx="2492990" cy="400110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none" rtlCol="0" anchor="ctr" anchorCtr="1">
            <a:spAutoFit/>
          </a:bodyPr>
          <a:lstStyle/>
          <a:p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智能導覽車運作流程</a:t>
            </a:r>
            <a:endParaRPr lang="zh-TW" altLang="en-US" sz="2000" dirty="0" smtClean="0">
              <a:latin typeface="+mj-ea"/>
              <a:ea typeface="+mj-ea"/>
            </a:endParaRPr>
          </a:p>
        </p:txBody>
      </p:sp>
      <p:sp>
        <p:nvSpPr>
          <p:cNvPr id="53" name="文字方塊 52"/>
          <p:cNvSpPr txBox="1"/>
          <p:nvPr/>
        </p:nvSpPr>
        <p:spPr>
          <a:xfrm>
            <a:off x="5640685" y="3404124"/>
            <a:ext cx="2577950" cy="400110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none" rtlCol="0" anchor="ctr" anchorCtr="1">
            <a:spAutoFit/>
          </a:bodyPr>
          <a:lstStyle/>
          <a:p>
            <a:r>
              <a:rPr lang="en-US" altLang="zh-TW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Arduino</a:t>
            </a:r>
            <a:r>
              <a:rPr lang="zh-TW" altLang="en-US" sz="2000" dirty="0">
                <a:latin typeface="+mj-ea"/>
                <a:ea typeface="+mj-ea"/>
              </a:rPr>
              <a:t>程式設計概述</a:t>
            </a:r>
            <a:endParaRPr lang="zh-TW" altLang="en-US" sz="2000" dirty="0" smtClean="0">
              <a:latin typeface="+mj-ea"/>
              <a:ea typeface="+mj-ea"/>
            </a:endParaRPr>
          </a:p>
        </p:txBody>
      </p:sp>
      <p:sp>
        <p:nvSpPr>
          <p:cNvPr id="54" name="文字方塊 53"/>
          <p:cNvSpPr txBox="1"/>
          <p:nvPr/>
        </p:nvSpPr>
        <p:spPr>
          <a:xfrm>
            <a:off x="5666513" y="3950317"/>
            <a:ext cx="2279791" cy="400110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none" rtlCol="0" anchor="ctr" anchorCtr="1">
            <a:spAutoFit/>
          </a:bodyPr>
          <a:lstStyle/>
          <a:p>
            <a:r>
              <a:rPr lang="en-US" altLang="zh-TW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LabVIEW</a:t>
            </a:r>
            <a:r>
              <a:rPr lang="zh-TW" altLang="en-US" sz="2000" dirty="0">
                <a:latin typeface="+mj-ea"/>
                <a:ea typeface="+mj-ea"/>
              </a:rPr>
              <a:t>設計概述</a:t>
            </a:r>
            <a:endParaRPr lang="zh-TW" altLang="en-US" sz="2000" dirty="0" smtClean="0">
              <a:latin typeface="+mj-ea"/>
              <a:ea typeface="+mj-ea"/>
            </a:endParaRPr>
          </a:p>
        </p:txBody>
      </p:sp>
      <p:sp>
        <p:nvSpPr>
          <p:cNvPr id="26" name="文字方塊 25"/>
          <p:cNvSpPr txBox="1"/>
          <p:nvPr/>
        </p:nvSpPr>
        <p:spPr>
          <a:xfrm>
            <a:off x="4848597" y="4372913"/>
            <a:ext cx="792088" cy="523220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 rtlCol="0" anchor="ctr" anchorCtr="1">
            <a:spAutoFit/>
          </a:bodyPr>
          <a:lstStyle/>
          <a:p>
            <a:r>
              <a:rPr lang="en-US" altLang="zh-TW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</a:t>
            </a:r>
            <a:r>
              <a:rPr lang="en-US" altLang="zh-TW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</a:t>
            </a:r>
            <a:endParaRPr lang="zh-TW" altLang="en-US" sz="28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7" name="文字方塊 26"/>
          <p:cNvSpPr txBox="1"/>
          <p:nvPr/>
        </p:nvSpPr>
        <p:spPr>
          <a:xfrm>
            <a:off x="5640685" y="4451816"/>
            <a:ext cx="1723549" cy="400110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none" rtlCol="0" anchor="ctr" anchorCtr="1">
            <a:spAutoFit/>
          </a:bodyPr>
          <a:lstStyle/>
          <a:p>
            <a:r>
              <a:rPr lang="zh-TW" altLang="en-US" sz="2000" dirty="0">
                <a:latin typeface="+mj-ea"/>
                <a:ea typeface="+mj-ea"/>
              </a:rPr>
              <a:t>成果影片展示</a:t>
            </a:r>
            <a:endParaRPr lang="zh-TW" altLang="en-US" sz="2000" dirty="0" smtClean="0">
              <a:latin typeface="+mj-ea"/>
              <a:ea typeface="+mj-ea"/>
            </a:endParaRPr>
          </a:p>
        </p:txBody>
      </p:sp>
      <p:sp>
        <p:nvSpPr>
          <p:cNvPr id="29" name="文字方塊 28"/>
          <p:cNvSpPr txBox="1"/>
          <p:nvPr/>
        </p:nvSpPr>
        <p:spPr>
          <a:xfrm>
            <a:off x="4827637" y="4913481"/>
            <a:ext cx="792088" cy="523220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 rtlCol="0" anchor="ctr" anchorCtr="1">
            <a:spAutoFit/>
          </a:bodyPr>
          <a:lstStyle/>
          <a:p>
            <a:r>
              <a:rPr lang="en-US" altLang="zh-TW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13</a:t>
            </a:r>
            <a:endParaRPr lang="zh-TW" altLang="en-US" sz="28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1" name="文字方塊 30"/>
          <p:cNvSpPr txBox="1"/>
          <p:nvPr/>
        </p:nvSpPr>
        <p:spPr>
          <a:xfrm>
            <a:off x="5640685" y="4975036"/>
            <a:ext cx="1210588" cy="400110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none" rtlCol="0" anchor="ctr" anchorCtr="1">
            <a:spAutoFit/>
          </a:bodyPr>
          <a:lstStyle/>
          <a:p>
            <a:r>
              <a:rPr lang="zh-TW" altLang="en-US" sz="2000" dirty="0">
                <a:latin typeface="+mj-ea"/>
                <a:ea typeface="+mj-ea"/>
              </a:rPr>
              <a:t>成果總結</a:t>
            </a:r>
            <a:endParaRPr lang="zh-TW" altLang="en-US" sz="2000" dirty="0" smtClean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182997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sz="2400" dirty="0">
                <a:latin typeface="+mj-ea"/>
                <a:ea typeface="+mj-ea"/>
              </a:rPr>
              <a:t>圖片</a:t>
            </a:r>
            <a:r>
              <a:rPr lang="zh-TW" altLang="en-US" sz="2400" dirty="0" smtClean="0">
                <a:latin typeface="+mj-ea"/>
                <a:ea typeface="+mj-ea"/>
              </a:rPr>
              <a:t>來源</a:t>
            </a:r>
            <a:endParaRPr lang="zh-TW" altLang="en-US" sz="2400" dirty="0">
              <a:latin typeface="+mj-ea"/>
              <a:ea typeface="+mj-ea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TW" altLang="en-US" sz="1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研究</a:t>
            </a:r>
            <a:r>
              <a:rPr lang="zh-TW" altLang="en-US" sz="1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動機與目的</a:t>
            </a:r>
            <a:r>
              <a:rPr lang="en-US" altLang="zh-TW" sz="1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sz="1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目前一對多的導覽模式</a:t>
            </a:r>
            <a:r>
              <a:rPr lang="en-US" altLang="zh-TW" sz="1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  <a:r>
              <a:rPr lang="zh-TW" altLang="en-US" sz="1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圖片來源 </a:t>
            </a:r>
            <a:r>
              <a:rPr lang="tr-TR" altLang="zh-TW" sz="1400" dirty="0" smtClean="0">
                <a:latin typeface="標楷體" panose="03000509000000000000" pitchFamily="65" charset="-120"/>
                <a:ea typeface="標楷體" panose="03000509000000000000" pitchFamily="65" charset="-120"/>
                <a:hlinkClick r:id="rId2"/>
              </a:rPr>
              <a:t>https://cn.dreamstime.com/%E5%BA%93%E5%AD%98%E4%BE%8B%E8%AF%81-%E5%AF%BC%E6%B8%B8%E8%B0%88%E8%AF%9D%E4%B8%8E%E6%B8%B8%E4%BA%BA%E5%9C%A8%E6%B8%B8%E8%A7%88%E8%BD%A6%E4%B8%8A-image49181683</a:t>
            </a:r>
            <a:endParaRPr lang="en-US" altLang="zh-TW" sz="14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sz="1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研究動機與目的</a:t>
            </a:r>
            <a:r>
              <a:rPr lang="en-US" altLang="zh-TW" sz="1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sz="1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遊客自行運用</a:t>
            </a:r>
            <a:r>
              <a:rPr lang="en-US" altLang="zh-TW" sz="1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  <a:r>
              <a:rPr lang="zh-TW" altLang="en-US" sz="1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圖片來源 </a:t>
            </a:r>
            <a:endParaRPr lang="en-US" altLang="zh-TW" sz="14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buNone/>
            </a:pPr>
            <a:r>
              <a:rPr lang="zh-TW" altLang="en-US" sz="1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</a:t>
            </a:r>
            <a:r>
              <a:rPr lang="tr-TR" altLang="zh-TW" sz="1400" dirty="0" smtClean="0"/>
              <a:t>https://kknews.cc/digital/bqmmplj.html</a:t>
            </a:r>
            <a:endParaRPr lang="zh-TW" altLang="en-US" sz="1400" dirty="0"/>
          </a:p>
        </p:txBody>
      </p:sp>
    </p:spTree>
    <p:extLst>
      <p:ext uri="{BB962C8B-B14F-4D97-AF65-F5344CB8AC3E}">
        <p14:creationId xmlns:p14="http://schemas.microsoft.com/office/powerpoint/2010/main" val="1797936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043608" y="2852936"/>
            <a:ext cx="7202776" cy="1143000"/>
          </a:xfrm>
        </p:spPr>
        <p:txBody>
          <a:bodyPr>
            <a:normAutofit/>
          </a:bodyPr>
          <a:lstStyle/>
          <a:p>
            <a:pPr algn="ctr"/>
            <a:r>
              <a:rPr lang="zh-TW" altLang="en-US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ea"/>
                <a:ea typeface="+mj-ea"/>
                <a:cs typeface="Times New Roman" panose="02020603050405020304" pitchFamily="18" charset="0"/>
              </a:rPr>
              <a:t>謝謝聆聽</a:t>
            </a:r>
            <a:endParaRPr lang="zh-TW" altLang="en-US" sz="6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0363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內容版面配置區 3"/>
              <p:cNvSpPr>
                <a:spLocks noGrp="1"/>
              </p:cNvSpPr>
              <p:nvPr>
                <p:ph idx="1"/>
              </p:nvPr>
            </p:nvSpPr>
            <p:spPr>
              <a:xfrm>
                <a:off x="1115616" y="1412776"/>
                <a:ext cx="7202776" cy="4191000"/>
              </a:xfrm>
            </p:spPr>
            <p:txBody>
              <a:bodyPr>
                <a:normAutofit fontScale="92500" lnSpcReduction="10000"/>
              </a:bodyPr>
              <a:lstStyle/>
              <a:p>
                <a:r>
                  <a:rPr lang="zh-TW" altLang="en-US" sz="2200" dirty="0" smtClean="0">
                    <a:latin typeface="+mj-ea"/>
                    <a:ea typeface="+mj-ea"/>
                  </a:rPr>
                  <a:t>如何以超音波感測器測量距離</a:t>
                </a:r>
                <a:r>
                  <a:rPr lang="en-US" altLang="zh-TW" sz="2200" dirty="0" smtClean="0">
                    <a:latin typeface="+mj-ea"/>
                    <a:ea typeface="+mj-ea"/>
                  </a:rPr>
                  <a:t>?</a:t>
                </a:r>
              </a:p>
              <a:p>
                <a:pPr marL="0" indent="0">
                  <a:buNone/>
                </a:pPr>
                <a:r>
                  <a:rPr lang="zh-TW" altLang="en-US" sz="1900" dirty="0" smtClean="0">
                    <a:latin typeface="+mj-ea"/>
                    <a:ea typeface="+mj-ea"/>
                  </a:rPr>
                  <a:t>本</a:t>
                </a:r>
                <a:r>
                  <a:rPr lang="zh-TW" altLang="en-US" sz="1900" dirty="0">
                    <a:latin typeface="+mj-ea"/>
                    <a:ea typeface="+mj-ea"/>
                  </a:rPr>
                  <a:t>次</a:t>
                </a:r>
                <a:r>
                  <a:rPr lang="zh-TW" altLang="en-US" sz="1900" dirty="0" smtClean="0">
                    <a:latin typeface="+mj-ea"/>
                    <a:ea typeface="+mj-ea"/>
                  </a:rPr>
                  <a:t>測量會用到以下兩個公式</a:t>
                </a:r>
                <a:r>
                  <a:rPr lang="en-US" altLang="zh-TW" sz="1900" dirty="0" smtClean="0">
                    <a:latin typeface="+mj-ea"/>
                    <a:ea typeface="+mj-ea"/>
                  </a:rPr>
                  <a:t>:</a:t>
                </a:r>
              </a:p>
              <a:p>
                <a:pPr marL="0" indent="0">
                  <a:buNone/>
                </a:pPr>
                <a:r>
                  <a:rPr lang="en-US" altLang="zh-TW" sz="1900" dirty="0" smtClean="0">
                    <a:latin typeface="+mj-ea"/>
                    <a:ea typeface="+mj-ea"/>
                  </a:rPr>
                  <a:t>1.</a:t>
                </a:r>
                <a:r>
                  <a:rPr lang="zh-TW" altLang="en-US" sz="1900" dirty="0" smtClean="0">
                    <a:latin typeface="+mj-ea"/>
                    <a:ea typeface="+mj-ea"/>
                  </a:rPr>
                  <a:t>聲音</a:t>
                </a:r>
                <a:r>
                  <a:rPr lang="zh-TW" altLang="en-US" sz="1900" dirty="0">
                    <a:latin typeface="+mj-ea"/>
                    <a:ea typeface="+mj-ea"/>
                  </a:rPr>
                  <a:t>在空氣中傳播的速度</a:t>
                </a:r>
                <a:r>
                  <a:rPr lang="zh-TW" altLang="en-US" sz="1900" dirty="0" smtClean="0">
                    <a:latin typeface="+mj-ea"/>
                    <a:ea typeface="+mj-ea"/>
                  </a:rPr>
                  <a:t>公式</a:t>
                </a:r>
                <a:r>
                  <a:rPr lang="en-US" altLang="zh-TW" sz="1900" dirty="0" smtClean="0">
                    <a:latin typeface="+mj-ea"/>
                    <a:ea typeface="+mj-ea"/>
                  </a:rPr>
                  <a:t>:</a:t>
                </a:r>
                <a14:m>
                  <m:oMath xmlns:m="http://schemas.openxmlformats.org/officeDocument/2006/math">
                    <m:r>
                      <a:rPr lang="en-US" altLang="zh-TW" sz="1900" i="1" smtClean="0">
                        <a:solidFill>
                          <a:srgbClr val="C00000"/>
                        </a:solidFill>
                        <a:latin typeface="Cambria Math"/>
                        <a:ea typeface="+mj-ea"/>
                      </a:rPr>
                      <m:t>331.5</m:t>
                    </m:r>
                  </m:oMath>
                </a14:m>
                <a:r>
                  <a:rPr lang="en-US" altLang="zh-TW" sz="1900" dirty="0">
                    <a:solidFill>
                      <a:srgbClr val="C00000"/>
                    </a:solidFill>
                    <a:latin typeface="+mj-ea"/>
                    <a:ea typeface="+mj-ea"/>
                  </a:rPr>
                  <a:t>(</a:t>
                </a:r>
                <a:r>
                  <a:rPr lang="en-US" altLang="zh-TW" sz="1900" dirty="0">
                    <a:solidFill>
                      <a:srgbClr val="C00000"/>
                    </a:solidFill>
                    <a:latin typeface="+mj-ea"/>
                    <a:ea typeface="+mj-ea"/>
                    <a:cs typeface="Times New Roman" panose="02020603050405020304" pitchFamily="18" charset="0"/>
                  </a:rPr>
                  <a:t>m/s</a:t>
                </a:r>
                <a:r>
                  <a:rPr lang="en-US" altLang="zh-TW" sz="1900" dirty="0">
                    <a:solidFill>
                      <a:srgbClr val="C00000"/>
                    </a:solidFill>
                    <a:latin typeface="+mj-ea"/>
                    <a:ea typeface="+mj-ea"/>
                  </a:rPr>
                  <a:t>)</a:t>
                </a:r>
                <a14:m>
                  <m:oMath xmlns:m="http://schemas.openxmlformats.org/officeDocument/2006/math">
                    <m:r>
                      <a:rPr lang="en-US" altLang="zh-TW" sz="1900" i="1">
                        <a:solidFill>
                          <a:srgbClr val="C00000"/>
                        </a:solidFill>
                        <a:latin typeface="Cambria Math"/>
                        <a:ea typeface="+mj-ea"/>
                      </a:rPr>
                      <m:t>+0.6∗</m:t>
                    </m:r>
                    <m:r>
                      <a:rPr lang="zh-TW" altLang="zh-TW" sz="1900">
                        <a:solidFill>
                          <a:srgbClr val="C00000"/>
                        </a:solidFill>
                        <a:latin typeface="Cambria Math"/>
                        <a:ea typeface="+mj-ea"/>
                      </a:rPr>
                      <m:t>攝氏溫度</m:t>
                    </m:r>
                    <m:r>
                      <a:rPr lang="zh-TW" altLang="en-US" sz="1900" b="0" i="1" smtClean="0">
                        <a:solidFill>
                          <a:srgbClr val="C00000"/>
                        </a:solidFill>
                        <a:latin typeface="Cambria Math"/>
                        <a:ea typeface="+mj-ea"/>
                      </a:rPr>
                      <m:t> </m:t>
                    </m:r>
                  </m:oMath>
                </a14:m>
                <a:endParaRPr lang="en-US" altLang="zh-TW" sz="1900" b="0" dirty="0" smtClean="0">
                  <a:solidFill>
                    <a:srgbClr val="C00000"/>
                  </a:solidFill>
                  <a:latin typeface="+mj-ea"/>
                  <a:ea typeface="+mj-ea"/>
                </a:endParaRPr>
              </a:p>
              <a:p>
                <a:pPr marL="0" indent="0">
                  <a:buNone/>
                </a:pPr>
                <a:r>
                  <a:rPr lang="en-US" altLang="zh-TW" sz="1900" dirty="0" smtClean="0">
                    <a:latin typeface="+mj-ea"/>
                    <a:ea typeface="+mj-ea"/>
                  </a:rPr>
                  <a:t>2.</a:t>
                </a:r>
                <a:r>
                  <a:rPr lang="zh-TW" altLang="en-US" sz="1900" dirty="0" smtClean="0">
                    <a:latin typeface="+mj-ea"/>
                    <a:ea typeface="+mj-ea"/>
                  </a:rPr>
                  <a:t>距離公式</a:t>
                </a:r>
                <a:r>
                  <a:rPr lang="en-US" altLang="zh-TW" sz="1900" dirty="0" smtClean="0">
                    <a:latin typeface="+mj-ea"/>
                    <a:ea typeface="+mj-ea"/>
                  </a:rPr>
                  <a:t>:</a:t>
                </a:r>
                <a:r>
                  <a:rPr lang="zh-TW" altLang="en-US" sz="1900" dirty="0" smtClean="0">
                    <a:solidFill>
                      <a:srgbClr val="C00000"/>
                    </a:solidFill>
                    <a:latin typeface="+mj-ea"/>
                    <a:ea typeface="+mj-ea"/>
                  </a:rPr>
                  <a:t>距離</a:t>
                </a:r>
                <a:r>
                  <a:rPr lang="en-US" altLang="zh-TW" sz="1900" dirty="0" smtClean="0">
                    <a:solidFill>
                      <a:srgbClr val="C00000"/>
                    </a:solidFill>
                    <a:latin typeface="+mj-ea"/>
                    <a:ea typeface="+mj-ea"/>
                  </a:rPr>
                  <a:t>=</a:t>
                </a:r>
                <a:r>
                  <a:rPr lang="zh-TW" altLang="en-US" sz="1900" dirty="0" smtClean="0">
                    <a:solidFill>
                      <a:srgbClr val="C00000"/>
                    </a:solidFill>
                    <a:latin typeface="+mj-ea"/>
                    <a:ea typeface="+mj-ea"/>
                  </a:rPr>
                  <a:t>時間*速度</a:t>
                </a:r>
                <a:endParaRPr lang="en-US" altLang="zh-TW" sz="1900" dirty="0" smtClean="0">
                  <a:latin typeface="+mj-ea"/>
                  <a:ea typeface="+mj-ea"/>
                </a:endParaRPr>
              </a:p>
              <a:p>
                <a:r>
                  <a:rPr lang="zh-TW" altLang="en-US" sz="1900" dirty="0" smtClean="0">
                    <a:latin typeface="+mj-ea"/>
                    <a:ea typeface="+mj-ea"/>
                  </a:rPr>
                  <a:t>感</a:t>
                </a:r>
                <a:r>
                  <a:rPr lang="zh-TW" altLang="en-US" sz="1900" dirty="0">
                    <a:latin typeface="+mj-ea"/>
                    <a:ea typeface="+mj-ea"/>
                  </a:rPr>
                  <a:t>測器</a:t>
                </a:r>
                <a:r>
                  <a:rPr lang="zh-TW" altLang="en-US" sz="1900" dirty="0" smtClean="0">
                    <a:latin typeface="+mj-ea"/>
                    <a:ea typeface="+mj-ea"/>
                  </a:rPr>
                  <a:t>的發射端</a:t>
                </a:r>
                <a:r>
                  <a:rPr lang="zh-TW" altLang="zh-TW" sz="1900" dirty="0" smtClean="0">
                    <a:latin typeface="+mj-ea"/>
                    <a:ea typeface="+mj-ea"/>
                  </a:rPr>
                  <a:t>發射</a:t>
                </a:r>
                <a:r>
                  <a:rPr lang="zh-TW" altLang="en-US" sz="1900" dirty="0" smtClean="0">
                    <a:latin typeface="+mj-ea"/>
                    <a:ea typeface="+mj-ea"/>
                  </a:rPr>
                  <a:t>聲波</a:t>
                </a:r>
                <a:r>
                  <a:rPr lang="zh-TW" altLang="zh-TW" sz="1900" dirty="0" smtClean="0">
                    <a:latin typeface="+mj-ea"/>
                    <a:ea typeface="+mj-ea"/>
                  </a:rPr>
                  <a:t>至接收</a:t>
                </a:r>
                <a:r>
                  <a:rPr lang="zh-TW" altLang="en-US" sz="1900" dirty="0" smtClean="0">
                    <a:latin typeface="+mj-ea"/>
                    <a:ea typeface="+mj-ea"/>
                  </a:rPr>
                  <a:t>端收</a:t>
                </a:r>
                <a:r>
                  <a:rPr lang="zh-TW" altLang="zh-TW" sz="1900" dirty="0" smtClean="0">
                    <a:latin typeface="+mj-ea"/>
                    <a:ea typeface="+mj-ea"/>
                  </a:rPr>
                  <a:t>到</a:t>
                </a:r>
                <a:r>
                  <a:rPr lang="zh-TW" altLang="zh-TW" sz="1900" dirty="0">
                    <a:latin typeface="+mj-ea"/>
                    <a:ea typeface="+mj-ea"/>
                  </a:rPr>
                  <a:t>反射波</a:t>
                </a:r>
                <a:r>
                  <a:rPr lang="zh-TW" altLang="zh-TW" sz="1900" dirty="0" smtClean="0">
                    <a:latin typeface="+mj-ea"/>
                    <a:ea typeface="+mj-ea"/>
                  </a:rPr>
                  <a:t>的</a:t>
                </a:r>
                <a:r>
                  <a:rPr lang="zh-TW" altLang="en-US" sz="1900" dirty="0" smtClean="0">
                    <a:latin typeface="+mj-ea"/>
                    <a:ea typeface="+mj-ea"/>
                  </a:rPr>
                  <a:t>這段</a:t>
                </a:r>
                <a:r>
                  <a:rPr lang="zh-TW" altLang="zh-TW" sz="1900" dirty="0" smtClean="0">
                    <a:latin typeface="+mj-ea"/>
                    <a:ea typeface="+mj-ea"/>
                  </a:rPr>
                  <a:t>時間，乘以</a:t>
                </a:r>
                <a:r>
                  <a:rPr lang="zh-TW" altLang="zh-TW" sz="1900" dirty="0" smtClean="0">
                    <a:solidFill>
                      <a:srgbClr val="C00000"/>
                    </a:solidFill>
                    <a:latin typeface="+mj-ea"/>
                    <a:ea typeface="+mj-ea"/>
                  </a:rPr>
                  <a:t>聲速</a:t>
                </a:r>
                <a:r>
                  <a:rPr lang="zh-TW" altLang="zh-TW" sz="1900" dirty="0" smtClean="0">
                    <a:latin typeface="+mj-ea"/>
                    <a:ea typeface="+mj-ea"/>
                  </a:rPr>
                  <a:t>將得到</a:t>
                </a:r>
                <a:r>
                  <a:rPr lang="zh-TW" altLang="zh-TW" sz="1900" dirty="0" smtClean="0">
                    <a:solidFill>
                      <a:srgbClr val="C00000"/>
                    </a:solidFill>
                    <a:latin typeface="+mj-ea"/>
                    <a:ea typeface="+mj-ea"/>
                  </a:rPr>
                  <a:t>超音波往</a:t>
                </a:r>
                <a:r>
                  <a:rPr lang="zh-TW" altLang="en-US" sz="1900" dirty="0" smtClean="0">
                    <a:solidFill>
                      <a:srgbClr val="C00000"/>
                    </a:solidFill>
                    <a:latin typeface="+mj-ea"/>
                    <a:ea typeface="+mj-ea"/>
                  </a:rPr>
                  <a:t>、</a:t>
                </a:r>
                <a:r>
                  <a:rPr lang="zh-TW" altLang="zh-TW" sz="1900" dirty="0" smtClean="0">
                    <a:solidFill>
                      <a:srgbClr val="C00000"/>
                    </a:solidFill>
                    <a:latin typeface="+mj-ea"/>
                    <a:ea typeface="+mj-ea"/>
                  </a:rPr>
                  <a:t>返的距離</a:t>
                </a:r>
                <a:r>
                  <a:rPr lang="zh-TW" altLang="en-US" sz="1900" dirty="0" smtClean="0">
                    <a:latin typeface="+mj-ea"/>
                    <a:ea typeface="+mj-ea"/>
                  </a:rPr>
                  <a:t>。</a:t>
                </a:r>
                <a:endParaRPr lang="en-US" altLang="zh-TW" sz="1900" dirty="0" smtClean="0">
                  <a:latin typeface="+mj-ea"/>
                  <a:ea typeface="+mj-ea"/>
                </a:endParaRPr>
              </a:p>
              <a:p>
                <a:pPr marL="0" indent="0">
                  <a:buNone/>
                </a:pPr>
                <a:endParaRPr lang="en-US" altLang="zh-TW" sz="1900" dirty="0" smtClean="0">
                  <a:solidFill>
                    <a:schemeClr val="tx1"/>
                  </a:solidFill>
                  <a:latin typeface="+mj-ea"/>
                  <a:ea typeface="+mj-ea"/>
                </a:endParaRPr>
              </a:p>
              <a:p>
                <a:pPr marL="0" indent="0">
                  <a:buNone/>
                </a:pPr>
                <a:endParaRPr lang="en-US" altLang="zh-TW" sz="1900" dirty="0" smtClean="0">
                  <a:solidFill>
                    <a:schemeClr val="tx1"/>
                  </a:solidFill>
                  <a:latin typeface="+mj-ea"/>
                  <a:ea typeface="+mj-ea"/>
                </a:endParaRPr>
              </a:p>
              <a:p>
                <a:pPr marL="0" indent="0">
                  <a:buNone/>
                </a:pPr>
                <a:endParaRPr lang="en-US" altLang="zh-TW" sz="1900" dirty="0">
                  <a:latin typeface="+mj-ea"/>
                  <a:ea typeface="+mj-ea"/>
                </a:endParaRPr>
              </a:p>
              <a:p>
                <a:pPr marL="0" indent="0">
                  <a:buNone/>
                </a:pPr>
                <a:endParaRPr lang="en-US" altLang="zh-TW" sz="1900" dirty="0" smtClean="0">
                  <a:solidFill>
                    <a:schemeClr val="tx1"/>
                  </a:solidFill>
                  <a:latin typeface="+mj-ea"/>
                  <a:ea typeface="+mj-ea"/>
                </a:endParaRPr>
              </a:p>
              <a:p>
                <a:pPr marL="0" indent="0">
                  <a:buNone/>
                </a:pPr>
                <a:r>
                  <a:rPr lang="zh-TW" altLang="en-US" sz="1900" dirty="0" smtClean="0">
                    <a:latin typeface="+mj-ea"/>
                    <a:ea typeface="+mj-ea"/>
                  </a:rPr>
                  <a:t>與目標物之間的距離，將上述結果除以</a:t>
                </a:r>
                <a:r>
                  <a:rPr lang="en-US" altLang="zh-TW" sz="1900" dirty="0" smtClean="0">
                    <a:latin typeface="+mj-ea"/>
                    <a:ea typeface="+mj-ea"/>
                  </a:rPr>
                  <a:t>2</a:t>
                </a:r>
                <a:r>
                  <a:rPr lang="zh-TW" altLang="en-US" sz="1900" dirty="0" smtClean="0">
                    <a:latin typeface="+mj-ea"/>
                    <a:ea typeface="+mj-ea"/>
                  </a:rPr>
                  <a:t>即可。</a:t>
                </a:r>
                <a:endParaRPr lang="en-US" altLang="zh-TW" sz="1900" dirty="0" smtClean="0">
                  <a:latin typeface="+mj-ea"/>
                  <a:ea typeface="+mj-ea"/>
                </a:endParaRPr>
              </a:p>
              <a:p>
                <a:pPr marL="0" indent="0">
                  <a:buNone/>
                </a:pPr>
                <a:endParaRPr lang="en-US" altLang="zh-TW" sz="2000" dirty="0" smtClean="0">
                  <a:latin typeface="+mj-ea"/>
                  <a:ea typeface="+mj-ea"/>
                </a:endParaRPr>
              </a:p>
              <a:p>
                <a:endParaRPr lang="zh-TW" altLang="zh-TW" sz="2000" dirty="0">
                  <a:latin typeface="+mj-ea"/>
                  <a:ea typeface="+mj-ea"/>
                </a:endParaRPr>
              </a:p>
              <a:p>
                <a:pPr marL="0" indent="0">
                  <a:buNone/>
                </a:pPr>
                <a:endParaRPr lang="zh-TW" altLang="en-US" sz="2000" dirty="0">
                  <a:latin typeface="+mj-ea"/>
                  <a:ea typeface="+mj-ea"/>
                </a:endParaRPr>
              </a:p>
            </p:txBody>
          </p:sp>
        </mc:Choice>
        <mc:Fallback xmlns="">
          <p:sp>
            <p:nvSpPr>
              <p:cNvPr id="4" name="內容版面配置區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115616" y="1412776"/>
                <a:ext cx="7202776" cy="4191000"/>
              </a:xfrm>
              <a:blipFill rotWithShape="1">
                <a:blip r:embed="rId2"/>
                <a:stretch>
                  <a:fillRect l="-677" t="-2183" b="-1164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圖片 5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78" r="10881" b="12470"/>
          <a:stretch/>
        </p:blipFill>
        <p:spPr bwMode="auto">
          <a:xfrm>
            <a:off x="3237577" y="3789040"/>
            <a:ext cx="2734945" cy="144653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270009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內容版面配置區 3"/>
              <p:cNvSpPr>
                <a:spLocks noGrp="1"/>
              </p:cNvSpPr>
              <p:nvPr>
                <p:ph idx="1"/>
              </p:nvPr>
            </p:nvSpPr>
            <p:spPr>
              <a:xfrm>
                <a:off x="1115616" y="1484784"/>
                <a:ext cx="7202776" cy="4191000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zh-TW" altLang="en-US" sz="1800" dirty="0" smtClean="0">
                    <a:latin typeface="+mj-ea"/>
                    <a:ea typeface="+mj-ea"/>
                  </a:rPr>
                  <a:t>透過移項、整理可得以下公式</a:t>
                </a:r>
                <a:r>
                  <a:rPr lang="en-US" altLang="zh-TW" sz="1800" dirty="0" smtClean="0">
                    <a:latin typeface="+mj-ea"/>
                    <a:ea typeface="+mj-ea"/>
                  </a:rPr>
                  <a:t>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zh-TW" altLang="zh-TW" sz="1800">
                          <a:latin typeface="Cambria Math"/>
                          <a:ea typeface="+mj-ea"/>
                        </a:rPr>
                        <m:t>距離</m:t>
                      </m:r>
                      <m:r>
                        <a:rPr lang="en-US" altLang="zh-TW" sz="1800" i="1">
                          <a:latin typeface="Cambria Math"/>
                          <a:ea typeface="+mj-ea"/>
                        </a:rPr>
                        <m:t>=</m:t>
                      </m:r>
                      <m:r>
                        <a:rPr lang="en-US" altLang="zh-TW" sz="1800" b="0" i="1" smtClean="0">
                          <a:latin typeface="Cambria Math"/>
                          <a:ea typeface="+mj-ea"/>
                        </a:rPr>
                        <m:t>(</m:t>
                      </m:r>
                      <m:r>
                        <a:rPr lang="zh-TW" altLang="en-US" sz="1800" i="1">
                          <a:latin typeface="Cambria Math"/>
                          <a:ea typeface="+mj-ea"/>
                        </a:rPr>
                        <m:t>聲</m:t>
                      </m:r>
                      <m:r>
                        <a:rPr lang="zh-TW" altLang="en-US" sz="1800" b="0" i="1" smtClean="0">
                          <a:latin typeface="Cambria Math"/>
                          <a:ea typeface="+mj-ea"/>
                        </a:rPr>
                        <m:t>速</m:t>
                      </m:r>
                      <m:r>
                        <a:rPr lang="en-US" altLang="zh-TW" sz="1800" b="0" i="1" smtClean="0">
                          <a:latin typeface="Cambria Math"/>
                          <a:ea typeface="+mj-ea"/>
                        </a:rPr>
                        <m:t>)</m:t>
                      </m:r>
                      <m:r>
                        <a:rPr lang="zh-TW" altLang="zh-TW" sz="1800">
                          <a:latin typeface="Cambria Math"/>
                          <a:ea typeface="+mj-ea"/>
                        </a:rPr>
                        <m:t>公尺</m:t>
                      </m:r>
                      <m:r>
                        <a:rPr lang="en-US" altLang="zh-TW" sz="1800">
                          <a:latin typeface="Cambria Math"/>
                          <a:ea typeface="+mj-ea"/>
                        </a:rPr>
                        <m:t>/</m:t>
                      </m:r>
                      <m:r>
                        <a:rPr lang="zh-TW" altLang="zh-TW" sz="1800">
                          <a:latin typeface="Cambria Math"/>
                          <a:ea typeface="+mj-ea"/>
                        </a:rPr>
                        <m:t>秒</m:t>
                      </m:r>
                      <m:r>
                        <a:rPr lang="en-US" altLang="zh-TW" sz="1800">
                          <a:latin typeface="Cambria Math"/>
                          <a:ea typeface="+mj-ea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altLang="zh-TW" sz="1800">
                          <a:latin typeface="Cambria Math"/>
                          <a:ea typeface="+mj-ea"/>
                        </a:rPr>
                        <m:t>X</m:t>
                      </m:r>
                      <m:f>
                        <m:fPr>
                          <m:ctrlPr>
                            <a:rPr lang="zh-TW" altLang="zh-TW" sz="1800" i="1">
                              <a:latin typeface="Cambria Math"/>
                              <a:ea typeface="+mj-ea"/>
                            </a:rPr>
                          </m:ctrlPr>
                        </m:fPr>
                        <m:num>
                          <m:r>
                            <a:rPr lang="zh-TW" altLang="zh-TW" sz="1800">
                              <a:latin typeface="Cambria Math"/>
                              <a:ea typeface="+mj-ea"/>
                            </a:rPr>
                            <m:t>傳播時間</m:t>
                          </m:r>
                        </m:num>
                        <m:den>
                          <m:r>
                            <a:rPr lang="en-US" altLang="zh-TW" sz="1800" i="1">
                              <a:latin typeface="Cambria Math"/>
                              <a:ea typeface="+mj-ea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zh-TW" altLang="zh-TW" sz="1800" dirty="0">
                  <a:latin typeface="+mj-ea"/>
                  <a:ea typeface="+mj-ea"/>
                </a:endParaRPr>
              </a:p>
              <a:p>
                <a:r>
                  <a:rPr lang="zh-TW" altLang="en-US" sz="2000" dirty="0" smtClean="0">
                    <a:latin typeface="+mj-ea"/>
                    <a:ea typeface="+mj-ea"/>
                  </a:rPr>
                  <a:t>硬體連接</a:t>
                </a:r>
                <a:r>
                  <a:rPr lang="en-US" altLang="zh-TW" sz="2000" dirty="0" smtClean="0">
                    <a:latin typeface="+mj-ea"/>
                    <a:ea typeface="+mj-ea"/>
                  </a:rPr>
                  <a:t>:</a:t>
                </a:r>
              </a:p>
              <a:p>
                <a:pPr marL="0" indent="0">
                  <a:buNone/>
                </a:pPr>
                <a:endParaRPr lang="en-US" altLang="zh-TW" sz="2000" dirty="0" smtClean="0">
                  <a:latin typeface="+mj-ea"/>
                  <a:ea typeface="+mj-ea"/>
                </a:endParaRPr>
              </a:p>
              <a:p>
                <a:endParaRPr lang="zh-TW" altLang="zh-TW" sz="2000" dirty="0">
                  <a:latin typeface="+mj-ea"/>
                  <a:ea typeface="+mj-ea"/>
                </a:endParaRPr>
              </a:p>
              <a:p>
                <a:pPr marL="0" indent="0">
                  <a:buNone/>
                </a:pPr>
                <a:endParaRPr lang="zh-TW" altLang="en-US" sz="2000" dirty="0">
                  <a:latin typeface="+mj-ea"/>
                  <a:ea typeface="+mj-ea"/>
                </a:endParaRPr>
              </a:p>
            </p:txBody>
          </p:sp>
        </mc:Choice>
        <mc:Fallback xmlns="">
          <p:sp>
            <p:nvSpPr>
              <p:cNvPr id="4" name="內容版面配置區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115616" y="1484784"/>
                <a:ext cx="7202776" cy="4191000"/>
              </a:xfrm>
              <a:blipFill rotWithShape="1">
                <a:blip r:embed="rId2"/>
                <a:stretch>
                  <a:fillRect l="-677" t="-1164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圖片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3182004"/>
            <a:ext cx="3030438" cy="255125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9639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內容版面配置區 6"/>
          <p:cNvSpPr>
            <a:spLocks noGrp="1"/>
          </p:cNvSpPr>
          <p:nvPr>
            <p:ph idx="1"/>
          </p:nvPr>
        </p:nvSpPr>
        <p:spPr>
          <a:xfrm>
            <a:off x="1164029" y="1340768"/>
            <a:ext cx="7202776" cy="4191000"/>
          </a:xfrm>
        </p:spPr>
        <p:txBody>
          <a:bodyPr>
            <a:normAutofit/>
          </a:bodyPr>
          <a:lstStyle/>
          <a:p>
            <a:r>
              <a:rPr lang="zh-TW" altLang="zh-TW" sz="2000" dirty="0">
                <a:latin typeface="+mj-ea"/>
                <a:ea typeface="+mj-ea"/>
              </a:rPr>
              <a:t>序列埠監控</a:t>
            </a:r>
            <a:r>
              <a:rPr lang="zh-TW" altLang="zh-TW" sz="2000" dirty="0" smtClean="0">
                <a:latin typeface="+mj-ea"/>
                <a:ea typeface="+mj-ea"/>
              </a:rPr>
              <a:t>視窗</a:t>
            </a:r>
            <a:r>
              <a:rPr lang="en-US" altLang="zh-TW" sz="2000" dirty="0" smtClean="0">
                <a:latin typeface="+mj-ea"/>
                <a:ea typeface="+mj-ea"/>
              </a:rPr>
              <a:t>:</a:t>
            </a:r>
          </a:p>
          <a:p>
            <a:endParaRPr lang="zh-TW" altLang="en-US" sz="1800" dirty="0">
              <a:latin typeface="+mj-ea"/>
              <a:ea typeface="+mj-ea"/>
            </a:endParaRPr>
          </a:p>
        </p:txBody>
      </p:sp>
      <p:pic>
        <p:nvPicPr>
          <p:cNvPr id="9" name="圖片 8" descr="一張含有 桌 的圖片&#10;&#10;自動產生的描述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1988840"/>
            <a:ext cx="6026065" cy="4104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0873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內容版面配置區 5"/>
          <p:cNvSpPr>
            <a:spLocks noGrp="1"/>
          </p:cNvSpPr>
          <p:nvPr>
            <p:ph idx="1"/>
          </p:nvPr>
        </p:nvSpPr>
        <p:spPr>
          <a:xfrm>
            <a:off x="1115616" y="1340768"/>
            <a:ext cx="7202776" cy="4191000"/>
          </a:xfrm>
        </p:spPr>
        <p:txBody>
          <a:bodyPr>
            <a:normAutofit/>
          </a:bodyPr>
          <a:lstStyle/>
          <a:p>
            <a:r>
              <a:rPr lang="zh-TW" altLang="zh-TW" sz="2000" dirty="0">
                <a:latin typeface="+mj-ea"/>
                <a:ea typeface="+mj-ea"/>
              </a:rPr>
              <a:t>距離</a:t>
            </a:r>
            <a:r>
              <a:rPr lang="zh-TW" altLang="zh-TW" sz="2000" dirty="0" smtClean="0">
                <a:latin typeface="+mj-ea"/>
                <a:ea typeface="+mj-ea"/>
              </a:rPr>
              <a:t>與</a:t>
            </a:r>
            <a:r>
              <a:rPr lang="zh-TW" altLang="en-US" sz="2000" dirty="0" smtClean="0">
                <a:latin typeface="+mj-ea"/>
                <a:ea typeface="+mj-ea"/>
              </a:rPr>
              <a:t>傳播</a:t>
            </a:r>
            <a:r>
              <a:rPr lang="zh-TW" altLang="zh-TW" sz="2000" dirty="0" smtClean="0">
                <a:latin typeface="+mj-ea"/>
                <a:ea typeface="+mj-ea"/>
              </a:rPr>
              <a:t>時間</a:t>
            </a:r>
            <a:r>
              <a:rPr lang="zh-TW" altLang="zh-TW" sz="2000" dirty="0">
                <a:latin typeface="+mj-ea"/>
                <a:ea typeface="+mj-ea"/>
              </a:rPr>
              <a:t>關係</a:t>
            </a:r>
            <a:r>
              <a:rPr lang="zh-TW" altLang="zh-TW" sz="2000" dirty="0" smtClean="0">
                <a:latin typeface="+mj-ea"/>
                <a:ea typeface="+mj-ea"/>
              </a:rPr>
              <a:t>圖</a:t>
            </a:r>
            <a:r>
              <a:rPr lang="en-US" altLang="zh-TW" sz="2000" dirty="0" smtClean="0">
                <a:latin typeface="+mj-ea"/>
                <a:ea typeface="+mj-ea"/>
              </a:rPr>
              <a:t>:</a:t>
            </a:r>
          </a:p>
          <a:p>
            <a:endParaRPr lang="zh-TW" altLang="en-US" sz="2000" dirty="0">
              <a:latin typeface="+mj-ea"/>
              <a:ea typeface="+mj-ea"/>
            </a:endParaRPr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5" y="1884659"/>
            <a:ext cx="6345932" cy="4498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4622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zh-TW" altLang="en-US" sz="4400" dirty="0">
                <a:latin typeface="標楷體" panose="03000509000000000000" pitchFamily="65" charset="-120"/>
                <a:ea typeface="標楷體" panose="03000509000000000000" pitchFamily="65" charset="-120"/>
              </a:rPr>
              <a:t>研究流程圖</a:t>
            </a:r>
          </a:p>
        </p:txBody>
      </p:sp>
      <p:pic>
        <p:nvPicPr>
          <p:cNvPr id="6" name="內容版面配置區 5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37"/>
          <a:stretch/>
        </p:blipFill>
        <p:spPr>
          <a:xfrm>
            <a:off x="539552" y="1484784"/>
            <a:ext cx="8132009" cy="4680520"/>
          </a:xfrm>
        </p:spPr>
      </p:pic>
    </p:spTree>
    <p:extLst>
      <p:ext uri="{BB962C8B-B14F-4D97-AF65-F5344CB8AC3E}">
        <p14:creationId xmlns:p14="http://schemas.microsoft.com/office/powerpoint/2010/main" val="3549313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zh-TW" altLang="en-US" sz="4400" dirty="0">
                <a:latin typeface="標楷體" panose="03000509000000000000" pitchFamily="65" charset="-120"/>
                <a:ea typeface="標楷體" panose="03000509000000000000" pitchFamily="65" charset="-120"/>
              </a:rPr>
              <a:t>研究動機與目的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TW" altLang="en-US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    目前的觀光、遊園車多是由真人來導覽解說，很難達到有效的介紹及宣傳作用。於是我們研究了一台能夠客製化並且多功能的智能導覽車。遊客遊園過程中只需透過點選顯示器，就能自行操控車子各項功能。</a:t>
            </a:r>
            <a:endParaRPr lang="en-US" altLang="zh-TW" sz="18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lnSpc>
                <a:spcPct val="150000"/>
              </a:lnSpc>
            </a:pPr>
            <a:endParaRPr lang="en-US" altLang="zh-TW" sz="18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lnSpc>
                <a:spcPct val="150000"/>
              </a:lnSpc>
              <a:buNone/>
            </a:pPr>
            <a:endParaRPr lang="en-US" altLang="zh-TW" sz="18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lnSpc>
                <a:spcPct val="150000"/>
              </a:lnSpc>
            </a:pPr>
            <a:endParaRPr lang="en-US" altLang="zh-TW" sz="18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TW" altLang="en-US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    </a:t>
            </a:r>
            <a:endParaRPr lang="en-US" altLang="zh-TW" sz="18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TW" altLang="en-US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     </a:t>
            </a:r>
            <a:endParaRPr lang="en-US" altLang="zh-TW" sz="18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TW" altLang="en-US" sz="1800" dirty="0">
                <a:latin typeface="標楷體" panose="03000509000000000000" pitchFamily="65" charset="-120"/>
                <a:ea typeface="標楷體" panose="03000509000000000000" pitchFamily="65" charset="-120"/>
              </a:rPr>
              <a:t>     </a:t>
            </a:r>
            <a:r>
              <a:rPr lang="zh-TW" altLang="en-US" sz="1900" dirty="0">
                <a:latin typeface="標楷體" panose="03000509000000000000" pitchFamily="65" charset="-120"/>
                <a:ea typeface="標楷體" panose="03000509000000000000" pitchFamily="65" charset="-120"/>
              </a:rPr>
              <a:t>目前一對多的導覽模式                 遊客自行運用</a:t>
            </a:r>
            <a:endParaRPr lang="en-US" altLang="zh-TW" sz="19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5114" y="3243138"/>
            <a:ext cx="3382963" cy="2255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3212976"/>
            <a:ext cx="2974975" cy="2316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TW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941166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內容版面配置區 4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0039" y="2204864"/>
            <a:ext cx="4966824" cy="3438872"/>
          </a:xfrm>
        </p:spPr>
      </p:pic>
      <p:sp>
        <p:nvSpPr>
          <p:cNvPr id="4" name="標題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zh-TW" altLang="en-US" sz="4400" dirty="0">
                <a:latin typeface="標楷體" panose="03000509000000000000" pitchFamily="65" charset="-120"/>
                <a:ea typeface="標楷體" panose="03000509000000000000" pitchFamily="65" charset="-120"/>
              </a:rPr>
              <a:t>主要元件</a:t>
            </a:r>
          </a:p>
        </p:txBody>
      </p:sp>
      <p:sp>
        <p:nvSpPr>
          <p:cNvPr id="6" name="文字方塊 5"/>
          <p:cNvSpPr txBox="1"/>
          <p:nvPr/>
        </p:nvSpPr>
        <p:spPr>
          <a:xfrm>
            <a:off x="7236296" y="4365104"/>
            <a:ext cx="16561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000" b="1" dirty="0">
                <a:latin typeface="+mj-ea"/>
                <a:ea typeface="+mj-ea"/>
              </a:rPr>
              <a:t>Arduino</a:t>
            </a:r>
            <a:r>
              <a:rPr lang="zh-TW" altLang="en-US" sz="2000" b="1" dirty="0">
                <a:latin typeface="+mj-ea"/>
                <a:ea typeface="+mj-ea"/>
              </a:rPr>
              <a:t> </a:t>
            </a:r>
            <a:r>
              <a:rPr lang="en-US" altLang="zh-TW" sz="2000" b="1" dirty="0">
                <a:latin typeface="+mj-ea"/>
                <a:ea typeface="+mj-ea"/>
              </a:rPr>
              <a:t>UNO</a:t>
            </a:r>
          </a:p>
          <a:p>
            <a:r>
              <a:rPr lang="en-US" altLang="zh-TW" sz="2000" b="1" dirty="0">
                <a:latin typeface="+mj-ea"/>
                <a:ea typeface="+mj-ea"/>
              </a:rPr>
              <a:t>R3</a:t>
            </a:r>
            <a:r>
              <a:rPr lang="zh-TW" altLang="en-US" sz="2000" b="1" dirty="0">
                <a:latin typeface="+mj-ea"/>
                <a:ea typeface="+mj-ea"/>
              </a:rPr>
              <a:t> 開發板</a:t>
            </a:r>
            <a:endParaRPr lang="en-US" altLang="zh-TW" sz="2000" b="1" dirty="0">
              <a:latin typeface="+mj-ea"/>
              <a:ea typeface="+mj-ea"/>
            </a:endParaRPr>
          </a:p>
        </p:txBody>
      </p:sp>
      <p:sp>
        <p:nvSpPr>
          <p:cNvPr id="7" name="文字方塊 6"/>
          <p:cNvSpPr txBox="1"/>
          <p:nvPr/>
        </p:nvSpPr>
        <p:spPr>
          <a:xfrm>
            <a:off x="7301335" y="2552705"/>
            <a:ext cx="1505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000" b="1" dirty="0">
                <a:latin typeface="+mj-ea"/>
                <a:ea typeface="+mj-ea"/>
              </a:rPr>
              <a:t>有源蜂鳴器</a:t>
            </a:r>
            <a:endParaRPr lang="en-US" altLang="zh-TW" sz="2000" b="1" dirty="0">
              <a:latin typeface="+mj-ea"/>
              <a:ea typeface="+mj-ea"/>
            </a:endParaRPr>
          </a:p>
        </p:txBody>
      </p:sp>
      <p:sp>
        <p:nvSpPr>
          <p:cNvPr id="8" name="文字方塊 7"/>
          <p:cNvSpPr txBox="1"/>
          <p:nvPr/>
        </p:nvSpPr>
        <p:spPr>
          <a:xfrm>
            <a:off x="3896173" y="5949280"/>
            <a:ext cx="20782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000" b="1" dirty="0">
                <a:latin typeface="+mj-ea"/>
                <a:ea typeface="+mj-ea"/>
              </a:rPr>
              <a:t>溫度溼度感測器</a:t>
            </a:r>
          </a:p>
        </p:txBody>
      </p:sp>
      <p:sp>
        <p:nvSpPr>
          <p:cNvPr id="9" name="文字方塊 8"/>
          <p:cNvSpPr txBox="1"/>
          <p:nvPr/>
        </p:nvSpPr>
        <p:spPr>
          <a:xfrm>
            <a:off x="467544" y="2708920"/>
            <a:ext cx="17506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000" b="1" dirty="0">
                <a:latin typeface="+mj-ea"/>
                <a:ea typeface="+mj-ea"/>
              </a:rPr>
              <a:t>指紋辨識模組</a:t>
            </a:r>
            <a:endParaRPr lang="en-US" altLang="zh-TW" sz="2000" b="1" dirty="0">
              <a:latin typeface="+mj-ea"/>
              <a:ea typeface="+mj-ea"/>
            </a:endParaRPr>
          </a:p>
        </p:txBody>
      </p:sp>
      <p:sp>
        <p:nvSpPr>
          <p:cNvPr id="10" name="文字方塊 9"/>
          <p:cNvSpPr txBox="1"/>
          <p:nvPr/>
        </p:nvSpPr>
        <p:spPr>
          <a:xfrm>
            <a:off x="467544" y="4457437"/>
            <a:ext cx="17636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000" b="1" dirty="0">
                <a:latin typeface="+mj-ea"/>
                <a:ea typeface="+mj-ea"/>
              </a:rPr>
              <a:t>超音波感測器</a:t>
            </a:r>
            <a:endParaRPr lang="en-US" altLang="zh-TW" sz="2000" b="1" dirty="0">
              <a:latin typeface="+mj-ea"/>
              <a:ea typeface="+mj-ea"/>
            </a:endParaRPr>
          </a:p>
        </p:txBody>
      </p:sp>
      <p:cxnSp>
        <p:nvCxnSpPr>
          <p:cNvPr id="12" name="直線單箭頭接點 11"/>
          <p:cNvCxnSpPr/>
          <p:nvPr/>
        </p:nvCxnSpPr>
        <p:spPr>
          <a:xfrm flipH="1">
            <a:off x="2085654" y="2893586"/>
            <a:ext cx="758154" cy="0"/>
          </a:xfrm>
          <a:prstGeom prst="straightConnector1">
            <a:avLst/>
          </a:prstGeom>
          <a:ln w="63500">
            <a:solidFill>
              <a:schemeClr val="tx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線單箭頭接點 14"/>
          <p:cNvCxnSpPr/>
          <p:nvPr/>
        </p:nvCxnSpPr>
        <p:spPr>
          <a:xfrm flipH="1">
            <a:off x="1979712" y="4097883"/>
            <a:ext cx="578415" cy="359554"/>
          </a:xfrm>
          <a:prstGeom prst="straightConnector1">
            <a:avLst/>
          </a:prstGeom>
          <a:ln w="63500">
            <a:solidFill>
              <a:schemeClr val="tx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線單箭頭接點 15"/>
          <p:cNvCxnSpPr/>
          <p:nvPr/>
        </p:nvCxnSpPr>
        <p:spPr>
          <a:xfrm flipV="1">
            <a:off x="5220072" y="2893587"/>
            <a:ext cx="2232248" cy="692496"/>
          </a:xfrm>
          <a:prstGeom prst="straightConnector1">
            <a:avLst/>
          </a:prstGeom>
          <a:ln w="63500">
            <a:solidFill>
              <a:schemeClr val="tx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線單箭頭接點 16"/>
          <p:cNvCxnSpPr/>
          <p:nvPr/>
        </p:nvCxnSpPr>
        <p:spPr>
          <a:xfrm>
            <a:off x="4935299" y="5333181"/>
            <a:ext cx="0" cy="616099"/>
          </a:xfrm>
          <a:prstGeom prst="straightConnector1">
            <a:avLst/>
          </a:prstGeom>
          <a:ln w="63500">
            <a:solidFill>
              <a:schemeClr val="tx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線單箭頭接點 17"/>
          <p:cNvCxnSpPr/>
          <p:nvPr/>
        </p:nvCxnSpPr>
        <p:spPr>
          <a:xfrm>
            <a:off x="7020272" y="4025389"/>
            <a:ext cx="504056" cy="432048"/>
          </a:xfrm>
          <a:prstGeom prst="straightConnector1">
            <a:avLst/>
          </a:prstGeom>
          <a:ln w="63500">
            <a:solidFill>
              <a:schemeClr val="tx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93142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TW" altLang="en-US" sz="4400" dirty="0" smtClean="0">
                <a:latin typeface="+mj-ea"/>
                <a:ea typeface="+mj-ea"/>
              </a:rPr>
              <a:t>顯示器畫面</a:t>
            </a:r>
            <a:endParaRPr lang="zh-TW" altLang="en-US" sz="4400" dirty="0">
              <a:latin typeface="+mj-ea"/>
              <a:ea typeface="+mj-ea"/>
            </a:endParaRP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060848"/>
            <a:ext cx="7819119" cy="403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30388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="" xmlns:a16="http://schemas.microsoft.com/office/drawing/2014/main" id="{74C7F7EF-3446-444D-BAA8-AD27FA8CDC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TW" altLang="en-US" sz="4400" dirty="0">
                <a:latin typeface="+mj-ea"/>
                <a:ea typeface="+mj-ea"/>
              </a:rPr>
              <a:t>智能導</a:t>
            </a:r>
            <a:r>
              <a:rPr lang="zh-TW" altLang="en-US" sz="4400" dirty="0" smtClean="0">
                <a:latin typeface="+mj-ea"/>
                <a:ea typeface="+mj-ea"/>
              </a:rPr>
              <a:t>覽車實體</a:t>
            </a:r>
            <a:r>
              <a:rPr lang="zh-TW" altLang="en-US" sz="4400" dirty="0">
                <a:latin typeface="+mj-ea"/>
                <a:ea typeface="+mj-ea"/>
              </a:rPr>
              <a:t>展示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="" xmlns:a16="http://schemas.microsoft.com/office/drawing/2014/main" id="{9F6F1C0A-6BCC-495A-BE54-757AEDD0A8BF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zh-TW" altLang="en-US" dirty="0"/>
          </a:p>
        </p:txBody>
      </p:sp>
      <p:pic>
        <p:nvPicPr>
          <p:cNvPr id="8" name="內容版面配置區 7">
            <a:extLst>
              <a:ext uri="{FF2B5EF4-FFF2-40B4-BE49-F238E27FC236}">
                <a16:creationId xmlns="" xmlns:a16="http://schemas.microsoft.com/office/drawing/2014/main" id="{296B84CD-8701-412B-AAFF-C6392F10E4B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971600" y="1700808"/>
            <a:ext cx="7272808" cy="45987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548233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TW" altLang="en-US" sz="4400" dirty="0" smtClean="0">
                <a:latin typeface="+mj-ea"/>
                <a:ea typeface="+mj-ea"/>
              </a:rPr>
              <a:t>模擬電路圖</a:t>
            </a:r>
            <a:endParaRPr lang="zh-TW" altLang="en-US" sz="4400" dirty="0">
              <a:latin typeface="+mj-ea"/>
              <a:ea typeface="+mj-ea"/>
            </a:endParaRP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內容版面配置區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728016"/>
            <a:ext cx="7056784" cy="4790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97435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版面配置區 4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2400" dirty="0" smtClean="0">
                <a:solidFill>
                  <a:schemeClr val="tx2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指紋</a:t>
            </a:r>
            <a:r>
              <a:rPr lang="zh-TW" altLang="en-US" sz="2400" dirty="0">
                <a:solidFill>
                  <a:schemeClr val="tx2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解鎖</a:t>
            </a:r>
            <a:endParaRPr lang="zh-TW" altLang="en-US" sz="2400" dirty="0">
              <a:solidFill>
                <a:schemeClr val="tx2"/>
              </a:solidFill>
            </a:endParaRPr>
          </a:p>
        </p:txBody>
      </p:sp>
      <p:sp>
        <p:nvSpPr>
          <p:cNvPr id="6" name="內容版面配置區 5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    這</a:t>
            </a:r>
            <a:r>
              <a:rPr lang="zh-TW" altLang="zh-TW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是一個光學指紋辨識模組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，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</a:rPr>
              <a:t>指紋辨識成功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後，便能使用其他功能。</a:t>
            </a:r>
            <a:endParaRPr lang="zh-TW" altLang="en-US" sz="1800" dirty="0"/>
          </a:p>
        </p:txBody>
      </p:sp>
      <p:sp>
        <p:nvSpPr>
          <p:cNvPr id="10" name="標題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zh-TW" altLang="en-US" sz="4400" dirty="0">
                <a:latin typeface="標楷體" panose="03000509000000000000" pitchFamily="65" charset="-120"/>
                <a:ea typeface="標楷體" panose="03000509000000000000" pitchFamily="65" charset="-120"/>
              </a:rPr>
              <a:t>功能介紹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3528031"/>
            <a:ext cx="3239510" cy="3031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564904"/>
            <a:ext cx="3200400" cy="124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8749418"/>
              </p:ext>
            </p:extLst>
          </p:nvPr>
        </p:nvGraphicFramePr>
        <p:xfrm>
          <a:off x="4956760" y="4221088"/>
          <a:ext cx="3128392" cy="19982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641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56419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459403">
                <a:tc>
                  <a:txBody>
                    <a:bodyPr/>
                    <a:lstStyle/>
                    <a:p>
                      <a:pPr algn="ctr"/>
                      <a:r>
                        <a:rPr lang="zh-TW" altLang="en-US" dirty="0"/>
                        <a:t>腳位名稱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dirty="0"/>
                        <a:t>功能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84703"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RX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dirty="0"/>
                        <a:t>數字引腳</a:t>
                      </a:r>
                      <a:r>
                        <a:rPr lang="en-US" altLang="zh-TW" dirty="0"/>
                        <a:t>3</a:t>
                      </a:r>
                      <a:r>
                        <a:rPr lang="zh-TW" altLang="en-US" dirty="0"/>
                        <a:t>，串行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84703"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TX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6859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dirty="0"/>
                        <a:t>數字引腳</a:t>
                      </a:r>
                      <a:r>
                        <a:rPr lang="en-US" altLang="zh-TW" dirty="0"/>
                        <a:t>2</a:t>
                      </a:r>
                      <a:r>
                        <a:rPr lang="zh-TW" altLang="en-US" dirty="0"/>
                        <a:t>，串行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84703"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VCC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3.3V</a:t>
                      </a:r>
                      <a:r>
                        <a:rPr lang="zh-TW" altLang="en-US" dirty="0"/>
                        <a:t>、</a:t>
                      </a:r>
                      <a:r>
                        <a:rPr lang="en-US" altLang="zh-TW" dirty="0"/>
                        <a:t>5V</a:t>
                      </a:r>
                      <a:endParaRPr lang="zh-TW" altLang="en-US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4703"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GND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dirty="0"/>
                        <a:t>接地線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10828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佈景主題1">
  <a:themeElements>
    <a:clrScheme name="藍色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Constantia-Franklin Gothic Book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 dirty="0"/>
        </a:defPPr>
      </a:lstStyle>
      <a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a:style>
    </a:spDef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>
          <a:solidFill>
            <a:schemeClr val="bg2"/>
          </a:solidFill>
        </a:ln>
      </a:spPr>
      <a:bodyPr wrap="square" rtlCol="0" anchor="ctr" anchorCtr="1">
        <a:spAutoFit/>
      </a:bodyPr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佈景主題1" id="{33BFE0A1-5FB2-4747-B3A6-FB6A0ACA92DA}" vid="{CDC11AED-1651-4F8F-880B-AFC4ECC8F9C0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2948</TotalTime>
  <Words>1278</Words>
  <Application>Microsoft Office PowerPoint</Application>
  <PresentationFormat>如螢幕大小 (4:3)</PresentationFormat>
  <Paragraphs>209</Paragraphs>
  <Slides>25</Slides>
  <Notes>12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25</vt:i4>
      </vt:variant>
    </vt:vector>
  </HeadingPairs>
  <TitlesOfParts>
    <vt:vector size="26" baseType="lpstr">
      <vt:lpstr>佈景主題1</vt:lpstr>
      <vt:lpstr>智能導覽車</vt:lpstr>
      <vt:lpstr>大綱</vt:lpstr>
      <vt:lpstr>研究流程圖</vt:lpstr>
      <vt:lpstr>研究動機與目的</vt:lpstr>
      <vt:lpstr>主要元件</vt:lpstr>
      <vt:lpstr>顯示器畫面</vt:lpstr>
      <vt:lpstr>智能導覽車實體展示</vt:lpstr>
      <vt:lpstr>模擬電路圖</vt:lpstr>
      <vt:lpstr>功能介紹</vt:lpstr>
      <vt:lpstr>功能介紹</vt:lpstr>
      <vt:lpstr>功能介紹</vt:lpstr>
      <vt:lpstr>功能介紹</vt:lpstr>
      <vt:lpstr>功能介紹</vt:lpstr>
      <vt:lpstr>智能導覽車運作流程</vt:lpstr>
      <vt:lpstr>Arduino&amp;LabVIEW介紹</vt:lpstr>
      <vt:lpstr>Arduino程式設計概述</vt:lpstr>
      <vt:lpstr>LabVIEW設計概述</vt:lpstr>
      <vt:lpstr>成果影片展示</vt:lpstr>
      <vt:lpstr>成果總結</vt:lpstr>
      <vt:lpstr>圖片來源</vt:lpstr>
      <vt:lpstr>謝謝聆聽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MCU_sjc</dc:creator>
  <cp:lastModifiedBy>Windows 使用者</cp:lastModifiedBy>
  <cp:revision>175</cp:revision>
  <dcterms:created xsi:type="dcterms:W3CDTF">2020-10-13T04:46:22Z</dcterms:created>
  <dcterms:modified xsi:type="dcterms:W3CDTF">2020-10-28T06:34:52Z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fs.IsStoryboard">
    <vt:bool>true</vt:bool>
  </property>
</Properties>
</file>